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33" r:id="rId1"/>
    <p:sldMasterId id="2147483746" r:id="rId2"/>
    <p:sldMasterId id="2147483788" r:id="rId3"/>
    <p:sldMasterId id="2147483818" r:id="rId4"/>
  </p:sldMasterIdLst>
  <p:notesMasterIdLst>
    <p:notesMasterId r:id="rId22"/>
  </p:notesMasterIdLst>
  <p:sldIdLst>
    <p:sldId id="260" r:id="rId5"/>
    <p:sldId id="497" r:id="rId6"/>
    <p:sldId id="464" r:id="rId7"/>
    <p:sldId id="495" r:id="rId8"/>
    <p:sldId id="496" r:id="rId9"/>
    <p:sldId id="502" r:id="rId10"/>
    <p:sldId id="498" r:id="rId11"/>
    <p:sldId id="471" r:id="rId12"/>
    <p:sldId id="505" r:id="rId13"/>
    <p:sldId id="503" r:id="rId14"/>
    <p:sldId id="499" r:id="rId15"/>
    <p:sldId id="472" r:id="rId16"/>
    <p:sldId id="506" r:id="rId17"/>
    <p:sldId id="504" r:id="rId18"/>
    <p:sldId id="500" r:id="rId19"/>
    <p:sldId id="473" r:id="rId20"/>
    <p:sldId id="507" r:id="rId21"/>
  </p:sldIdLst>
  <p:sldSz cx="12192000" cy="6858000"/>
  <p:notesSz cx="6797675" cy="9928225"/>
  <p:defaultTextStyle>
    <a:defPPr lvl="0">
      <a:defRPr lang="en-US"/>
    </a:defPPr>
    <a:lvl1pPr marL="0" lv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00FF"/>
    <a:srgbClr val="E0467E"/>
    <a:srgbClr val="F5C64C"/>
    <a:srgbClr val="FFFFCC"/>
    <a:srgbClr val="9ABCF9"/>
    <a:srgbClr val="000099"/>
    <a:srgbClr val="34C7B7"/>
    <a:srgbClr val="1143C0"/>
    <a:srgbClr val="0D9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592" autoAdjust="0"/>
  </p:normalViewPr>
  <p:slideViewPr>
    <p:cSldViewPr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45;&#1056;&#1054;&#1055;&#1056;&#1048;&#1071;&#1058;&#1048;&#1071;\2026_&#1055;&#1057;_02-04.02.26\&#1057;&#1087;&#1088;&#1072;&#1074;&#1086;&#1095;&#1085;&#1099;&#1077;%20&#1084;&#1072;&#1090;&#1077;&#1088;&#1080;&#1072;&#1083;&#1099;%20&#1076;&#1083;&#1103;%20&#1088;&#1072;&#1073;&#1086;&#1090;&#1099;%20&#1052;&#1054;\&#1056;&#1077;&#1077;&#1089;&#1090;&#1088;%20&#1082;&#1088;&#1091;&#1078;&#1082;&#1086;&#1074;_&#1052;&#1054;&#1059;&#1054;_2026_&#1089;&#1074;&#1077;&#1088;&#1082;&#1072;_01.26_&#1085;&#1072;%20&#1087;&#1088;&#1086;&#1077;&#1082;&#1090;.&#1089;&#1084;&#1077;&#1085;&#109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Динамика кол-ва участников этапов НТО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Участники НТО JUNIOR</c:v>
          </c:tx>
          <c:spPr>
            <a:solidFill>
              <a:srgbClr val="0000FF"/>
            </a:solidFill>
          </c:spPr>
          <c:invertIfNegative val="0"/>
          <c:dLbls>
            <c:delete val="1"/>
          </c:dLbls>
          <c:cat>
            <c:multiLvlStrRef>
              <c:f>Совод_кружки_01_26!$E$27:$G$28</c:f>
              <c:multiLvlStrCache>
                <c:ptCount val="3"/>
                <c:lvl>
                  <c:pt idx="0">
                    <c:v>Отбор. Тур</c:v>
                  </c:pt>
                  <c:pt idx="1">
                    <c:v>Финал</c:v>
                  </c:pt>
                  <c:pt idx="2">
                    <c:v>Побед, призеры</c:v>
                  </c:pt>
                </c:lvl>
                <c:lvl>
                  <c:pt idx="0">
                    <c:v>НТО JUNIOR</c:v>
                  </c:pt>
                </c:lvl>
              </c:multiLvlStrCache>
            </c:multiLvlStrRef>
          </c:cat>
          <c:val>
            <c:numRef>
              <c:f>Совод_кружки_01_26!$E$29:$G$29</c:f>
              <c:numCache>
                <c:formatCode>General</c:formatCode>
                <c:ptCount val="3"/>
                <c:pt idx="0">
                  <c:v>69</c:v>
                </c:pt>
                <c:pt idx="1">
                  <c:v>37</c:v>
                </c:pt>
                <c:pt idx="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1D-4248-9915-43A766AD415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41482048"/>
        <c:axId val="214126784"/>
      </c:barChart>
      <c:lineChart>
        <c:grouping val="standard"/>
        <c:varyColors val="0"/>
        <c:ser>
          <c:idx val="1"/>
          <c:order val="1"/>
          <c:tx>
            <c:v>Участники НТО</c:v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Совод_кружки_01_26!$I$29:$K$29</c:f>
              <c:numCache>
                <c:formatCode>General</c:formatCode>
                <c:ptCount val="3"/>
                <c:pt idx="0">
                  <c:v>3240</c:v>
                </c:pt>
                <c:pt idx="1">
                  <c:v>588</c:v>
                </c:pt>
                <c:pt idx="2">
                  <c:v>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E1D-4248-9915-43A766AD41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7021184"/>
        <c:axId val="227022720"/>
      </c:lineChart>
      <c:catAx>
        <c:axId val="227021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27022720"/>
        <c:crosses val="autoZero"/>
        <c:auto val="1"/>
        <c:lblAlgn val="ctr"/>
        <c:lblOffset val="100"/>
        <c:noMultiLvlLbl val="0"/>
      </c:catAx>
      <c:valAx>
        <c:axId val="227022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7021184"/>
        <c:crosses val="autoZero"/>
        <c:crossBetween val="between"/>
      </c:valAx>
      <c:valAx>
        <c:axId val="214126784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2041482048"/>
        <c:crosses val="max"/>
        <c:crossBetween val="between"/>
      </c:valAx>
      <c:catAx>
        <c:axId val="20414820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4126784"/>
        <c:crosses val="autoZero"/>
        <c:auto val="1"/>
        <c:lblAlgn val="ctr"/>
        <c:lblOffset val="100"/>
        <c:noMultiLvlLbl val="0"/>
      </c:cat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Open Sans" pitchFamily="2" charset="0"/>
          <a:ea typeface="Open Sans" pitchFamily="2" charset="0"/>
          <a:cs typeface="Open Sans" pitchFamily="2" charset="0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872EC3-5BB7-44D8-921A-530B8B08B43C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517D5EB-6243-4E78-A500-1FF3CB1875F1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городской координационный центр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42F65653-7B87-4867-8D92-55ED388B5BEA}" type="parTrans" cxnId="{3817B81E-883B-4F2F-97F3-DFEA5CC0AA9E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006139F5-ABCB-48DB-8206-5D2D5A4B74A3}" type="sibTrans" cxnId="{3817B81E-883B-4F2F-97F3-DFEA5CC0AA9E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39BD5798-FA68-4CEB-9A7D-AD1C5543CCCD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6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4-5 территориальных кластеров</a:t>
          </a:r>
          <a:endParaRPr lang="ru-RU" sz="16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F7B4EC2-AE43-4131-94FD-A2890ED14310}" type="parTrans" cxnId="{0B8267F1-8B2F-46CC-AC00-37917DCA6BDC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891B741-CAD2-4174-8D06-ED9B0CA7761F}" type="sibTrans" cxnId="{0B8267F1-8B2F-46CC-AC00-37917DCA6BDC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F197633-CDA8-4742-AA4C-9FBEAE75EBC5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6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опорная школа с точкой роста</a:t>
          </a:r>
          <a:endParaRPr lang="ru-RU" sz="16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B22CE33B-4A5A-4A87-BEB7-8BC1D305ABFC}" type="parTrans" cxnId="{27B8C93D-7222-4B0F-8BE4-A0B8783AEFE8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590FA23-C739-4766-8D07-BC0E782C00EB}" type="sibTrans" cxnId="{27B8C93D-7222-4B0F-8BE4-A0B8783AEFE8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9862A5C3-F5B1-45DC-86FF-6A31F15A8245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6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6-8 школ-участников</a:t>
          </a:r>
          <a:endParaRPr lang="ru-RU" sz="16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7EC2FF71-D80F-4CC3-9D8C-46A8C7A2DC52}" type="parTrans" cxnId="{062D6D30-B22A-4353-A953-395B6119F69C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CABAB3BF-13EB-4B05-B424-617996C27722}" type="sibTrans" cxnId="{062D6D30-B22A-4353-A953-395B6119F69C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8EF1DAB-40BB-4E0A-B3BD-B8C1C18F904E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территориальный </a:t>
          </a:r>
          <a:r>
            <a:rPr lang="en-US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it-</a:t>
          </a:r>
          <a:r>
            <a:rPr lang="ru-RU" sz="1800" b="0" i="0" dirty="0" err="1">
              <a:latin typeface="Open Sans" pitchFamily="2" charset="0"/>
              <a:ea typeface="Open Sans" pitchFamily="2" charset="0"/>
              <a:cs typeface="Open Sans" pitchFamily="2" charset="0"/>
            </a:rPr>
            <a:t>хаб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0C3712EF-F123-4AFE-8461-DD2FAFF4F8E2}" type="parTrans" cxnId="{FF7C946E-92DE-4DB7-82D4-73AEA486B3BB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F26EA6A4-BA73-412B-9E13-82D3711369E0}" type="sibTrans" cxnId="{FF7C946E-92DE-4DB7-82D4-73AEA486B3BB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24F3D2E-1714-4DB9-838C-3FA7913D7326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еженедельные занятия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1C08B546-A78C-4D90-A129-EF4276376E43}" type="parTrans" cxnId="{9F35B9CF-7D71-4C2E-BCFA-CEEE82AF99EE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8A1718E-F1B7-4A8E-B0B3-EE296249649F}" type="sibTrans" cxnId="{9F35B9CF-7D71-4C2E-BCFA-CEEE82AF99EE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D44FBB13-C9EC-4458-A784-A2882624E5C5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6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специализация по 1-2 профилям</a:t>
          </a:r>
          <a:endParaRPr lang="ru-RU" sz="16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58593826-0E9E-48D7-BDF0-C821905D6A48}" type="parTrans" cxnId="{E06B2E35-1301-4195-80B6-74C436D896EB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C9A19B45-49B4-421F-A01A-B06D88241D35}" type="sibTrans" cxnId="{E06B2E35-1301-4195-80B6-74C436D896EB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D67E905E-517C-468F-91C6-26B584D86BE1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муниципальный методический центр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07FC156-8BA6-4336-9B81-EBFCF4A74B4F}" type="parTrans" cxnId="{B4345741-3EB7-4942-B0A0-9DF070058905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3C17E30-8C1F-4C6C-9207-4EC0DCEA62B4}" type="sibTrans" cxnId="{B4345741-3EB7-4942-B0A0-9DF070058905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D60F34C1-55F5-4A71-9015-07A7155CE31A}" type="pres">
      <dgm:prSet presAssocID="{A7872EC3-5BB7-44D8-921A-530B8B08B4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CCB4162-72A4-4D12-9E69-79A1E43EE5D7}" type="pres">
      <dgm:prSet presAssocID="{8517D5EB-6243-4E78-A500-1FF3CB1875F1}" presName="hierRoot1" presStyleCnt="0">
        <dgm:presLayoutVars>
          <dgm:hierBranch val="init"/>
        </dgm:presLayoutVars>
      </dgm:prSet>
      <dgm:spPr/>
    </dgm:pt>
    <dgm:pt modelId="{0AE10B09-3B57-4E84-AA21-130A5B17E01A}" type="pres">
      <dgm:prSet presAssocID="{8517D5EB-6243-4E78-A500-1FF3CB1875F1}" presName="rootComposite1" presStyleCnt="0"/>
      <dgm:spPr/>
    </dgm:pt>
    <dgm:pt modelId="{45E43A68-C474-42C9-B68F-A4ECB1F66972}" type="pres">
      <dgm:prSet presAssocID="{8517D5EB-6243-4E78-A500-1FF3CB1875F1}" presName="rootText1" presStyleLbl="node0" presStyleIdx="0" presStyleCnt="1" custScaleX="160587" custLinFactNeighborX="-18841" custLinFactNeighborY="-4501">
        <dgm:presLayoutVars>
          <dgm:chPref val="3"/>
        </dgm:presLayoutVars>
      </dgm:prSet>
      <dgm:spPr/>
    </dgm:pt>
    <dgm:pt modelId="{0B6CEB4B-EA8E-4358-8F9B-C6094A49383A}" type="pres">
      <dgm:prSet presAssocID="{8517D5EB-6243-4E78-A500-1FF3CB1875F1}" presName="rootConnector1" presStyleLbl="node1" presStyleIdx="0" presStyleCnt="0"/>
      <dgm:spPr/>
    </dgm:pt>
    <dgm:pt modelId="{AF31DF59-7EEA-40BC-9728-A7197478185F}" type="pres">
      <dgm:prSet presAssocID="{8517D5EB-6243-4E78-A500-1FF3CB1875F1}" presName="hierChild2" presStyleCnt="0"/>
      <dgm:spPr/>
    </dgm:pt>
    <dgm:pt modelId="{AA595D77-3960-4CE3-976D-C72D8EA5A9CF}" type="pres">
      <dgm:prSet presAssocID="{EF7B4EC2-AE43-4131-94FD-A2890ED14310}" presName="Name37" presStyleLbl="parChTrans1D2" presStyleIdx="0" presStyleCnt="3"/>
      <dgm:spPr/>
    </dgm:pt>
    <dgm:pt modelId="{D400DF1C-F8E9-4E6D-9F6C-8D49837CE4B1}" type="pres">
      <dgm:prSet presAssocID="{39BD5798-FA68-4CEB-9A7D-AD1C5543CCCD}" presName="hierRoot2" presStyleCnt="0">
        <dgm:presLayoutVars>
          <dgm:hierBranch val="init"/>
        </dgm:presLayoutVars>
      </dgm:prSet>
      <dgm:spPr/>
    </dgm:pt>
    <dgm:pt modelId="{812CAAA3-882C-4F4E-9BBD-F7393BA7D18E}" type="pres">
      <dgm:prSet presAssocID="{39BD5798-FA68-4CEB-9A7D-AD1C5543CCCD}" presName="rootComposite" presStyleCnt="0"/>
      <dgm:spPr/>
    </dgm:pt>
    <dgm:pt modelId="{4501BB56-E8B9-4235-94A5-EEB947EA1F45}" type="pres">
      <dgm:prSet presAssocID="{39BD5798-FA68-4CEB-9A7D-AD1C5543CCCD}" presName="rootText" presStyleLbl="node2" presStyleIdx="0" presStyleCnt="3" custScaleX="113661" custLinFactNeighborX="-95135" custLinFactNeighborY="8914">
        <dgm:presLayoutVars>
          <dgm:chPref val="3"/>
        </dgm:presLayoutVars>
      </dgm:prSet>
      <dgm:spPr/>
    </dgm:pt>
    <dgm:pt modelId="{2D22AE38-FACD-4405-8D39-BE4BF857E683}" type="pres">
      <dgm:prSet presAssocID="{39BD5798-FA68-4CEB-9A7D-AD1C5543CCCD}" presName="rootConnector" presStyleLbl="node2" presStyleIdx="0" presStyleCnt="3"/>
      <dgm:spPr/>
    </dgm:pt>
    <dgm:pt modelId="{98C336F3-C7C8-4B9C-BCE0-2BC6C366FA06}" type="pres">
      <dgm:prSet presAssocID="{39BD5798-FA68-4CEB-9A7D-AD1C5543CCCD}" presName="hierChild4" presStyleCnt="0"/>
      <dgm:spPr/>
    </dgm:pt>
    <dgm:pt modelId="{B379FE08-BD8C-4CE5-925C-5B686329F8CF}" type="pres">
      <dgm:prSet presAssocID="{B22CE33B-4A5A-4A87-BEB7-8BC1D305ABFC}" presName="Name37" presStyleLbl="parChTrans1D3" presStyleIdx="0" presStyleCnt="4"/>
      <dgm:spPr/>
    </dgm:pt>
    <dgm:pt modelId="{4767AC14-0F97-4619-A049-93F2E50381D2}" type="pres">
      <dgm:prSet presAssocID="{6F197633-CDA8-4742-AA4C-9FBEAE75EBC5}" presName="hierRoot2" presStyleCnt="0">
        <dgm:presLayoutVars>
          <dgm:hierBranch val="init"/>
        </dgm:presLayoutVars>
      </dgm:prSet>
      <dgm:spPr/>
    </dgm:pt>
    <dgm:pt modelId="{59F1CD21-DC8D-4A4F-99E1-DD22E60DE52C}" type="pres">
      <dgm:prSet presAssocID="{6F197633-CDA8-4742-AA4C-9FBEAE75EBC5}" presName="rootComposite" presStyleCnt="0"/>
      <dgm:spPr/>
    </dgm:pt>
    <dgm:pt modelId="{3DDD4499-01A0-458B-9972-C09E89917714}" type="pres">
      <dgm:prSet presAssocID="{6F197633-CDA8-4742-AA4C-9FBEAE75EBC5}" presName="rootText" presStyleLbl="node3" presStyleIdx="0" presStyleCnt="4" custScaleX="89429" custLinFactNeighborX="-88901" custLinFactNeighborY="-24609">
        <dgm:presLayoutVars>
          <dgm:chPref val="3"/>
        </dgm:presLayoutVars>
      </dgm:prSet>
      <dgm:spPr/>
    </dgm:pt>
    <dgm:pt modelId="{E9FAF059-D8BB-47A8-884F-967A6EE0A6DA}" type="pres">
      <dgm:prSet presAssocID="{6F197633-CDA8-4742-AA4C-9FBEAE75EBC5}" presName="rootConnector" presStyleLbl="node3" presStyleIdx="0" presStyleCnt="4"/>
      <dgm:spPr/>
    </dgm:pt>
    <dgm:pt modelId="{3353E3F7-7199-4B52-A828-0B577F68E1D7}" type="pres">
      <dgm:prSet presAssocID="{6F197633-CDA8-4742-AA4C-9FBEAE75EBC5}" presName="hierChild4" presStyleCnt="0"/>
      <dgm:spPr/>
    </dgm:pt>
    <dgm:pt modelId="{362E2DDC-A55C-4817-A6CC-1A264928AC00}" type="pres">
      <dgm:prSet presAssocID="{6F197633-CDA8-4742-AA4C-9FBEAE75EBC5}" presName="hierChild5" presStyleCnt="0"/>
      <dgm:spPr/>
    </dgm:pt>
    <dgm:pt modelId="{3137008D-6E2F-42CA-A77E-2A7778CA5C2E}" type="pres">
      <dgm:prSet presAssocID="{7EC2FF71-D80F-4CC3-9D8C-46A8C7A2DC52}" presName="Name37" presStyleLbl="parChTrans1D3" presStyleIdx="1" presStyleCnt="4"/>
      <dgm:spPr/>
    </dgm:pt>
    <dgm:pt modelId="{8A4A4D9D-6623-4941-BE0A-2ADD92FDDF15}" type="pres">
      <dgm:prSet presAssocID="{9862A5C3-F5B1-45DC-86FF-6A31F15A8245}" presName="hierRoot2" presStyleCnt="0">
        <dgm:presLayoutVars>
          <dgm:hierBranch val="init"/>
        </dgm:presLayoutVars>
      </dgm:prSet>
      <dgm:spPr/>
    </dgm:pt>
    <dgm:pt modelId="{4460BEC2-7656-4D57-A1D3-7C6B91620C52}" type="pres">
      <dgm:prSet presAssocID="{9862A5C3-F5B1-45DC-86FF-6A31F15A8245}" presName="rootComposite" presStyleCnt="0"/>
      <dgm:spPr/>
    </dgm:pt>
    <dgm:pt modelId="{CC51A17F-181E-4E82-B301-7574E98ED358}" type="pres">
      <dgm:prSet presAssocID="{9862A5C3-F5B1-45DC-86FF-6A31F15A8245}" presName="rootText" presStyleLbl="node3" presStyleIdx="1" presStyleCnt="4" custScaleX="93571" custLinFactNeighborX="-88901" custLinFactNeighborY="-33100">
        <dgm:presLayoutVars>
          <dgm:chPref val="3"/>
        </dgm:presLayoutVars>
      </dgm:prSet>
      <dgm:spPr/>
    </dgm:pt>
    <dgm:pt modelId="{B821A59F-FD67-48D9-88E5-41D2EE902DF0}" type="pres">
      <dgm:prSet presAssocID="{9862A5C3-F5B1-45DC-86FF-6A31F15A8245}" presName="rootConnector" presStyleLbl="node3" presStyleIdx="1" presStyleCnt="4"/>
      <dgm:spPr/>
    </dgm:pt>
    <dgm:pt modelId="{B332F551-1479-4AD8-BA85-9000629E1FC5}" type="pres">
      <dgm:prSet presAssocID="{9862A5C3-F5B1-45DC-86FF-6A31F15A8245}" presName="hierChild4" presStyleCnt="0"/>
      <dgm:spPr/>
    </dgm:pt>
    <dgm:pt modelId="{0B2E1AAB-FBC2-4F5C-99F7-07E87541ECD6}" type="pres">
      <dgm:prSet presAssocID="{9862A5C3-F5B1-45DC-86FF-6A31F15A8245}" presName="hierChild5" presStyleCnt="0"/>
      <dgm:spPr/>
    </dgm:pt>
    <dgm:pt modelId="{EB1AFC32-BB8B-4AC4-9476-DC980F59AD41}" type="pres">
      <dgm:prSet presAssocID="{58593826-0E9E-48D7-BDF0-C821905D6A48}" presName="Name37" presStyleLbl="parChTrans1D3" presStyleIdx="2" presStyleCnt="4"/>
      <dgm:spPr/>
    </dgm:pt>
    <dgm:pt modelId="{70F4256A-44BA-4F79-A172-38BCFCB1766D}" type="pres">
      <dgm:prSet presAssocID="{D44FBB13-C9EC-4458-A784-A2882624E5C5}" presName="hierRoot2" presStyleCnt="0">
        <dgm:presLayoutVars>
          <dgm:hierBranch val="init"/>
        </dgm:presLayoutVars>
      </dgm:prSet>
      <dgm:spPr/>
    </dgm:pt>
    <dgm:pt modelId="{EB44BC73-262E-46DF-9528-B67DD84521DB}" type="pres">
      <dgm:prSet presAssocID="{D44FBB13-C9EC-4458-A784-A2882624E5C5}" presName="rootComposite" presStyleCnt="0"/>
      <dgm:spPr/>
    </dgm:pt>
    <dgm:pt modelId="{BAA4CB54-CD26-4600-AE19-90998195F74C}" type="pres">
      <dgm:prSet presAssocID="{D44FBB13-C9EC-4458-A784-A2882624E5C5}" presName="rootText" presStyleLbl="node3" presStyleIdx="2" presStyleCnt="4" custScaleX="93650" custLinFactNeighborX="-88901" custLinFactNeighborY="-44920">
        <dgm:presLayoutVars>
          <dgm:chPref val="3"/>
        </dgm:presLayoutVars>
      </dgm:prSet>
      <dgm:spPr/>
    </dgm:pt>
    <dgm:pt modelId="{5F094276-8BEA-43D4-8316-2C5EC0B035CF}" type="pres">
      <dgm:prSet presAssocID="{D44FBB13-C9EC-4458-A784-A2882624E5C5}" presName="rootConnector" presStyleLbl="node3" presStyleIdx="2" presStyleCnt="4"/>
      <dgm:spPr/>
    </dgm:pt>
    <dgm:pt modelId="{DBB0AF4D-C82E-4636-B520-DD4BD1247606}" type="pres">
      <dgm:prSet presAssocID="{D44FBB13-C9EC-4458-A784-A2882624E5C5}" presName="hierChild4" presStyleCnt="0"/>
      <dgm:spPr/>
    </dgm:pt>
    <dgm:pt modelId="{58B40AA7-5F97-4B18-A9C0-3F95104C7C6A}" type="pres">
      <dgm:prSet presAssocID="{D44FBB13-C9EC-4458-A784-A2882624E5C5}" presName="hierChild5" presStyleCnt="0"/>
      <dgm:spPr/>
    </dgm:pt>
    <dgm:pt modelId="{F7BB6CF7-FFF6-47C7-A339-E6C18AAB977F}" type="pres">
      <dgm:prSet presAssocID="{39BD5798-FA68-4CEB-9A7D-AD1C5543CCCD}" presName="hierChild5" presStyleCnt="0"/>
      <dgm:spPr/>
    </dgm:pt>
    <dgm:pt modelId="{F1A87846-6BE9-4ADA-82C7-F6FCE2FAA14E}" type="pres">
      <dgm:prSet presAssocID="{0C3712EF-F123-4AFE-8461-DD2FAFF4F8E2}" presName="Name37" presStyleLbl="parChTrans1D2" presStyleIdx="1" presStyleCnt="3"/>
      <dgm:spPr/>
    </dgm:pt>
    <dgm:pt modelId="{F2ECDBD9-B213-4494-9EAB-32D5DA214B05}" type="pres">
      <dgm:prSet presAssocID="{68EF1DAB-40BB-4E0A-B3BD-B8C1C18F904E}" presName="hierRoot2" presStyleCnt="0">
        <dgm:presLayoutVars>
          <dgm:hierBranch val="init"/>
        </dgm:presLayoutVars>
      </dgm:prSet>
      <dgm:spPr/>
    </dgm:pt>
    <dgm:pt modelId="{EB040CD4-580D-4B6C-AD33-D32721E74725}" type="pres">
      <dgm:prSet presAssocID="{68EF1DAB-40BB-4E0A-B3BD-B8C1C18F904E}" presName="rootComposite" presStyleCnt="0"/>
      <dgm:spPr/>
    </dgm:pt>
    <dgm:pt modelId="{48742E3F-7B82-411A-B925-CA092000295D}" type="pres">
      <dgm:prSet presAssocID="{68EF1DAB-40BB-4E0A-B3BD-B8C1C18F904E}" presName="rootText" presStyleLbl="node2" presStyleIdx="1" presStyleCnt="3" custScaleX="131046" custLinFactNeighborX="23821" custLinFactNeighborY="538">
        <dgm:presLayoutVars>
          <dgm:chPref val="3"/>
        </dgm:presLayoutVars>
      </dgm:prSet>
      <dgm:spPr/>
    </dgm:pt>
    <dgm:pt modelId="{D1D31C14-247F-4A0C-B7F7-8AD95A57E1DE}" type="pres">
      <dgm:prSet presAssocID="{68EF1DAB-40BB-4E0A-B3BD-B8C1C18F904E}" presName="rootConnector" presStyleLbl="node2" presStyleIdx="1" presStyleCnt="3"/>
      <dgm:spPr/>
    </dgm:pt>
    <dgm:pt modelId="{CA6BEDED-767E-4875-90BA-88ACE9319B61}" type="pres">
      <dgm:prSet presAssocID="{68EF1DAB-40BB-4E0A-B3BD-B8C1C18F904E}" presName="hierChild4" presStyleCnt="0"/>
      <dgm:spPr/>
    </dgm:pt>
    <dgm:pt modelId="{6C707CE2-5160-472D-A99B-4C492350AFF0}" type="pres">
      <dgm:prSet presAssocID="{1C08B546-A78C-4D90-A129-EF4276376E43}" presName="Name37" presStyleLbl="parChTrans1D3" presStyleIdx="3" presStyleCnt="4"/>
      <dgm:spPr/>
    </dgm:pt>
    <dgm:pt modelId="{635C3A13-BD56-4A1D-BC65-FEA2D8C0FDA6}" type="pres">
      <dgm:prSet presAssocID="{E24F3D2E-1714-4DB9-838C-3FA7913D7326}" presName="hierRoot2" presStyleCnt="0">
        <dgm:presLayoutVars>
          <dgm:hierBranch val="init"/>
        </dgm:presLayoutVars>
      </dgm:prSet>
      <dgm:spPr/>
    </dgm:pt>
    <dgm:pt modelId="{A2D1EBE4-E1E7-4C14-8D52-A2A9BAF8218B}" type="pres">
      <dgm:prSet presAssocID="{E24F3D2E-1714-4DB9-838C-3FA7913D7326}" presName="rootComposite" presStyleCnt="0"/>
      <dgm:spPr/>
    </dgm:pt>
    <dgm:pt modelId="{F0876FAB-4B26-46FF-8409-CA69269310B7}" type="pres">
      <dgm:prSet presAssocID="{E24F3D2E-1714-4DB9-838C-3FA7913D7326}" presName="rootText" presStyleLbl="node3" presStyleIdx="3" presStyleCnt="4" custScaleX="123999" custLinFactNeighborX="28317" custLinFactNeighborY="-713">
        <dgm:presLayoutVars>
          <dgm:chPref val="3"/>
        </dgm:presLayoutVars>
      </dgm:prSet>
      <dgm:spPr/>
    </dgm:pt>
    <dgm:pt modelId="{FD97D4BD-7F56-4721-8EA1-422274BACC26}" type="pres">
      <dgm:prSet presAssocID="{E24F3D2E-1714-4DB9-838C-3FA7913D7326}" presName="rootConnector" presStyleLbl="node3" presStyleIdx="3" presStyleCnt="4"/>
      <dgm:spPr/>
    </dgm:pt>
    <dgm:pt modelId="{7273A2D6-8574-4DB1-A8EF-BEFC720C29CE}" type="pres">
      <dgm:prSet presAssocID="{E24F3D2E-1714-4DB9-838C-3FA7913D7326}" presName="hierChild4" presStyleCnt="0"/>
      <dgm:spPr/>
    </dgm:pt>
    <dgm:pt modelId="{89B39B6B-10D2-4A57-BE4C-81D7F0D13985}" type="pres">
      <dgm:prSet presAssocID="{E24F3D2E-1714-4DB9-838C-3FA7913D7326}" presName="hierChild5" presStyleCnt="0"/>
      <dgm:spPr/>
    </dgm:pt>
    <dgm:pt modelId="{9A2E9D72-8096-41F7-A127-A4037121F688}" type="pres">
      <dgm:prSet presAssocID="{68EF1DAB-40BB-4E0A-B3BD-B8C1C18F904E}" presName="hierChild5" presStyleCnt="0"/>
      <dgm:spPr/>
    </dgm:pt>
    <dgm:pt modelId="{07E6CA44-8E93-40D9-AD78-B3FC9C2687EB}" type="pres">
      <dgm:prSet presAssocID="{E07FC156-8BA6-4336-9B81-EBFCF4A74B4F}" presName="Name37" presStyleLbl="parChTrans1D2" presStyleIdx="2" presStyleCnt="3"/>
      <dgm:spPr/>
    </dgm:pt>
    <dgm:pt modelId="{B9AAEED4-6FD6-4992-B16A-CC20A0B48056}" type="pres">
      <dgm:prSet presAssocID="{D67E905E-517C-468F-91C6-26B584D86BE1}" presName="hierRoot2" presStyleCnt="0">
        <dgm:presLayoutVars>
          <dgm:hierBranch val="init"/>
        </dgm:presLayoutVars>
      </dgm:prSet>
      <dgm:spPr/>
    </dgm:pt>
    <dgm:pt modelId="{B106A359-EE2F-4A94-8D02-DDEA83CBBDCA}" type="pres">
      <dgm:prSet presAssocID="{D67E905E-517C-468F-91C6-26B584D86BE1}" presName="rootComposite" presStyleCnt="0"/>
      <dgm:spPr/>
    </dgm:pt>
    <dgm:pt modelId="{24976F05-435F-406C-A608-43F64E3043F7}" type="pres">
      <dgm:prSet presAssocID="{D67E905E-517C-468F-91C6-26B584D86BE1}" presName="rootText" presStyleLbl="node2" presStyleIdx="2" presStyleCnt="3" custScaleX="145791" custLinFactNeighborX="33222" custLinFactNeighborY="538">
        <dgm:presLayoutVars>
          <dgm:chPref val="3"/>
        </dgm:presLayoutVars>
      </dgm:prSet>
      <dgm:spPr/>
    </dgm:pt>
    <dgm:pt modelId="{BA91AFF2-E92A-4B7E-9FAB-4857C303E313}" type="pres">
      <dgm:prSet presAssocID="{D67E905E-517C-468F-91C6-26B584D86BE1}" presName="rootConnector" presStyleLbl="node2" presStyleIdx="2" presStyleCnt="3"/>
      <dgm:spPr/>
    </dgm:pt>
    <dgm:pt modelId="{3F2B05C4-0D2A-4CF0-951C-75F7EF8F92D8}" type="pres">
      <dgm:prSet presAssocID="{D67E905E-517C-468F-91C6-26B584D86BE1}" presName="hierChild4" presStyleCnt="0"/>
      <dgm:spPr/>
    </dgm:pt>
    <dgm:pt modelId="{A1FA85FF-3D7E-45DD-966A-58B17E1FFEFC}" type="pres">
      <dgm:prSet presAssocID="{D67E905E-517C-468F-91C6-26B584D86BE1}" presName="hierChild5" presStyleCnt="0"/>
      <dgm:spPr/>
    </dgm:pt>
    <dgm:pt modelId="{F22B88BA-D76B-4B05-95AD-F8EBEF9E323B}" type="pres">
      <dgm:prSet presAssocID="{8517D5EB-6243-4E78-A500-1FF3CB1875F1}" presName="hierChild3" presStyleCnt="0"/>
      <dgm:spPr/>
    </dgm:pt>
  </dgm:ptLst>
  <dgm:cxnLst>
    <dgm:cxn modelId="{545B4C19-60F4-4559-892C-52B9A324C22A}" type="presOf" srcId="{68EF1DAB-40BB-4E0A-B3BD-B8C1C18F904E}" destId="{D1D31C14-247F-4A0C-B7F7-8AD95A57E1DE}" srcOrd="1" destOrd="0" presId="urn:microsoft.com/office/officeart/2005/8/layout/orgChart1"/>
    <dgm:cxn modelId="{3817B81E-883B-4F2F-97F3-DFEA5CC0AA9E}" srcId="{A7872EC3-5BB7-44D8-921A-530B8B08B43C}" destId="{8517D5EB-6243-4E78-A500-1FF3CB1875F1}" srcOrd="0" destOrd="0" parTransId="{42F65653-7B87-4867-8D92-55ED388B5BEA}" sibTransId="{006139F5-ABCB-48DB-8206-5D2D5A4B74A3}"/>
    <dgm:cxn modelId="{34EE512C-57E4-4672-A4AE-A85355D8C615}" type="presOf" srcId="{6F197633-CDA8-4742-AA4C-9FBEAE75EBC5}" destId="{E9FAF059-D8BB-47A8-884F-967A6EE0A6DA}" srcOrd="1" destOrd="0" presId="urn:microsoft.com/office/officeart/2005/8/layout/orgChart1"/>
    <dgm:cxn modelId="{062D6D30-B22A-4353-A953-395B6119F69C}" srcId="{39BD5798-FA68-4CEB-9A7D-AD1C5543CCCD}" destId="{9862A5C3-F5B1-45DC-86FF-6A31F15A8245}" srcOrd="1" destOrd="0" parTransId="{7EC2FF71-D80F-4CC3-9D8C-46A8C7A2DC52}" sibTransId="{CABAB3BF-13EB-4B05-B424-617996C27722}"/>
    <dgm:cxn modelId="{E06B2E35-1301-4195-80B6-74C436D896EB}" srcId="{39BD5798-FA68-4CEB-9A7D-AD1C5543CCCD}" destId="{D44FBB13-C9EC-4458-A784-A2882624E5C5}" srcOrd="2" destOrd="0" parTransId="{58593826-0E9E-48D7-BDF0-C821905D6A48}" sibTransId="{C9A19B45-49B4-421F-A01A-B06D88241D35}"/>
    <dgm:cxn modelId="{7FA8983B-4EF4-40E7-B340-EBA987FAB204}" type="presOf" srcId="{39BD5798-FA68-4CEB-9A7D-AD1C5543CCCD}" destId="{4501BB56-E8B9-4235-94A5-EEB947EA1F45}" srcOrd="0" destOrd="0" presId="urn:microsoft.com/office/officeart/2005/8/layout/orgChart1"/>
    <dgm:cxn modelId="{77EDF83C-9E80-4D3E-9407-134F04417F61}" type="presOf" srcId="{58593826-0E9E-48D7-BDF0-C821905D6A48}" destId="{EB1AFC32-BB8B-4AC4-9476-DC980F59AD41}" srcOrd="0" destOrd="0" presId="urn:microsoft.com/office/officeart/2005/8/layout/orgChart1"/>
    <dgm:cxn modelId="{27B8C93D-7222-4B0F-8BE4-A0B8783AEFE8}" srcId="{39BD5798-FA68-4CEB-9A7D-AD1C5543CCCD}" destId="{6F197633-CDA8-4742-AA4C-9FBEAE75EBC5}" srcOrd="0" destOrd="0" parTransId="{B22CE33B-4A5A-4A87-BEB7-8BC1D305ABFC}" sibTransId="{E590FA23-C739-4766-8D07-BC0E782C00EB}"/>
    <dgm:cxn modelId="{B4345741-3EB7-4942-B0A0-9DF070058905}" srcId="{8517D5EB-6243-4E78-A500-1FF3CB1875F1}" destId="{D67E905E-517C-468F-91C6-26B584D86BE1}" srcOrd="2" destOrd="0" parTransId="{E07FC156-8BA6-4336-9B81-EBFCF4A74B4F}" sibTransId="{E3C17E30-8C1F-4C6C-9207-4EC0DCEA62B4}"/>
    <dgm:cxn modelId="{5E6C9A64-D987-4E4B-BA67-19055570E36F}" type="presOf" srcId="{D44FBB13-C9EC-4458-A784-A2882624E5C5}" destId="{BAA4CB54-CD26-4600-AE19-90998195F74C}" srcOrd="0" destOrd="0" presId="urn:microsoft.com/office/officeart/2005/8/layout/orgChart1"/>
    <dgm:cxn modelId="{FFCBA14A-61D9-42DA-BC68-F4DF9A201EC5}" type="presOf" srcId="{E24F3D2E-1714-4DB9-838C-3FA7913D7326}" destId="{F0876FAB-4B26-46FF-8409-CA69269310B7}" srcOrd="0" destOrd="0" presId="urn:microsoft.com/office/officeart/2005/8/layout/orgChart1"/>
    <dgm:cxn modelId="{59DF404C-50AD-4198-A078-6391B9464C0A}" type="presOf" srcId="{E24F3D2E-1714-4DB9-838C-3FA7913D7326}" destId="{FD97D4BD-7F56-4721-8EA1-422274BACC26}" srcOrd="1" destOrd="0" presId="urn:microsoft.com/office/officeart/2005/8/layout/orgChart1"/>
    <dgm:cxn modelId="{FF7C946E-92DE-4DB7-82D4-73AEA486B3BB}" srcId="{8517D5EB-6243-4E78-A500-1FF3CB1875F1}" destId="{68EF1DAB-40BB-4E0A-B3BD-B8C1C18F904E}" srcOrd="1" destOrd="0" parTransId="{0C3712EF-F123-4AFE-8461-DD2FAFF4F8E2}" sibTransId="{F26EA6A4-BA73-412B-9E13-82D3711369E0}"/>
    <dgm:cxn modelId="{58FA2677-C6BA-4062-954D-84EA7DC8D1B8}" type="presOf" srcId="{1C08B546-A78C-4D90-A129-EF4276376E43}" destId="{6C707CE2-5160-472D-A99B-4C492350AFF0}" srcOrd="0" destOrd="0" presId="urn:microsoft.com/office/officeart/2005/8/layout/orgChart1"/>
    <dgm:cxn modelId="{E955B977-155D-474E-869A-7689D60F07E7}" type="presOf" srcId="{D44FBB13-C9EC-4458-A784-A2882624E5C5}" destId="{5F094276-8BEA-43D4-8316-2C5EC0B035CF}" srcOrd="1" destOrd="0" presId="urn:microsoft.com/office/officeart/2005/8/layout/orgChart1"/>
    <dgm:cxn modelId="{5D8C567C-7F33-4DD0-8562-4EACB1325D22}" type="presOf" srcId="{D67E905E-517C-468F-91C6-26B584D86BE1}" destId="{24976F05-435F-406C-A608-43F64E3043F7}" srcOrd="0" destOrd="0" presId="urn:microsoft.com/office/officeart/2005/8/layout/orgChart1"/>
    <dgm:cxn modelId="{8AEB168A-745E-4368-BF87-DCCF688E0ED8}" type="presOf" srcId="{39BD5798-FA68-4CEB-9A7D-AD1C5543CCCD}" destId="{2D22AE38-FACD-4405-8D39-BE4BF857E683}" srcOrd="1" destOrd="0" presId="urn:microsoft.com/office/officeart/2005/8/layout/orgChart1"/>
    <dgm:cxn modelId="{AB29DAA1-F0BA-4077-8384-C88EC159BC22}" type="presOf" srcId="{9862A5C3-F5B1-45DC-86FF-6A31F15A8245}" destId="{CC51A17F-181E-4E82-B301-7574E98ED358}" srcOrd="0" destOrd="0" presId="urn:microsoft.com/office/officeart/2005/8/layout/orgChart1"/>
    <dgm:cxn modelId="{D2F6DEA1-5E67-41F4-B4F7-03BF81542D8E}" type="presOf" srcId="{B22CE33B-4A5A-4A87-BEB7-8BC1D305ABFC}" destId="{B379FE08-BD8C-4CE5-925C-5B686329F8CF}" srcOrd="0" destOrd="0" presId="urn:microsoft.com/office/officeart/2005/8/layout/orgChart1"/>
    <dgm:cxn modelId="{8068E9AF-5CCF-45B2-A008-C3EFD4A4AEC3}" type="presOf" srcId="{9862A5C3-F5B1-45DC-86FF-6A31F15A8245}" destId="{B821A59F-FD67-48D9-88E5-41D2EE902DF0}" srcOrd="1" destOrd="0" presId="urn:microsoft.com/office/officeart/2005/8/layout/orgChart1"/>
    <dgm:cxn modelId="{62CFA1BD-D23A-4348-8D7B-6525E91A42B1}" type="presOf" srcId="{D67E905E-517C-468F-91C6-26B584D86BE1}" destId="{BA91AFF2-E92A-4B7E-9FAB-4857C303E313}" srcOrd="1" destOrd="0" presId="urn:microsoft.com/office/officeart/2005/8/layout/orgChart1"/>
    <dgm:cxn modelId="{8F70FABD-7A47-4D92-9111-4CBAB197C9C5}" type="presOf" srcId="{6F197633-CDA8-4742-AA4C-9FBEAE75EBC5}" destId="{3DDD4499-01A0-458B-9972-C09E89917714}" srcOrd="0" destOrd="0" presId="urn:microsoft.com/office/officeart/2005/8/layout/orgChart1"/>
    <dgm:cxn modelId="{2A1599CA-9DC7-48D0-BC56-C504C109F8AF}" type="presOf" srcId="{68EF1DAB-40BB-4E0A-B3BD-B8C1C18F904E}" destId="{48742E3F-7B82-411A-B925-CA092000295D}" srcOrd="0" destOrd="0" presId="urn:microsoft.com/office/officeart/2005/8/layout/orgChart1"/>
    <dgm:cxn modelId="{9F35B9CF-7D71-4C2E-BCFA-CEEE82AF99EE}" srcId="{68EF1DAB-40BB-4E0A-B3BD-B8C1C18F904E}" destId="{E24F3D2E-1714-4DB9-838C-3FA7913D7326}" srcOrd="0" destOrd="0" parTransId="{1C08B546-A78C-4D90-A129-EF4276376E43}" sibTransId="{68A1718E-F1B7-4A8E-B0B3-EE296249649F}"/>
    <dgm:cxn modelId="{90CE6DDF-CF4C-4928-B99A-5C764F7F0C3D}" type="presOf" srcId="{7EC2FF71-D80F-4CC3-9D8C-46A8C7A2DC52}" destId="{3137008D-6E2F-42CA-A77E-2A7778CA5C2E}" srcOrd="0" destOrd="0" presId="urn:microsoft.com/office/officeart/2005/8/layout/orgChart1"/>
    <dgm:cxn modelId="{34B515E0-02D0-4B7C-9887-BCA9B4AE7670}" type="presOf" srcId="{0C3712EF-F123-4AFE-8461-DD2FAFF4F8E2}" destId="{F1A87846-6BE9-4ADA-82C7-F6FCE2FAA14E}" srcOrd="0" destOrd="0" presId="urn:microsoft.com/office/officeart/2005/8/layout/orgChart1"/>
    <dgm:cxn modelId="{286886E0-A193-4D7C-A042-62E12993D273}" type="presOf" srcId="{E07FC156-8BA6-4336-9B81-EBFCF4A74B4F}" destId="{07E6CA44-8E93-40D9-AD78-B3FC9C2687EB}" srcOrd="0" destOrd="0" presId="urn:microsoft.com/office/officeart/2005/8/layout/orgChart1"/>
    <dgm:cxn modelId="{7873B9EF-995C-4311-9D10-FDAB3FBE532E}" type="presOf" srcId="{8517D5EB-6243-4E78-A500-1FF3CB1875F1}" destId="{45E43A68-C474-42C9-B68F-A4ECB1F66972}" srcOrd="0" destOrd="0" presId="urn:microsoft.com/office/officeart/2005/8/layout/orgChart1"/>
    <dgm:cxn modelId="{0B8267F1-8B2F-46CC-AC00-37917DCA6BDC}" srcId="{8517D5EB-6243-4E78-A500-1FF3CB1875F1}" destId="{39BD5798-FA68-4CEB-9A7D-AD1C5543CCCD}" srcOrd="0" destOrd="0" parTransId="{EF7B4EC2-AE43-4131-94FD-A2890ED14310}" sibTransId="{6891B741-CAD2-4174-8D06-ED9B0CA7761F}"/>
    <dgm:cxn modelId="{886C83F3-02D0-41DF-8A72-BD90D1298B42}" type="presOf" srcId="{A7872EC3-5BB7-44D8-921A-530B8B08B43C}" destId="{D60F34C1-55F5-4A71-9015-07A7155CE31A}" srcOrd="0" destOrd="0" presId="urn:microsoft.com/office/officeart/2005/8/layout/orgChart1"/>
    <dgm:cxn modelId="{30C804F8-5952-4996-A196-F048EFE738E9}" type="presOf" srcId="{8517D5EB-6243-4E78-A500-1FF3CB1875F1}" destId="{0B6CEB4B-EA8E-4358-8F9B-C6094A49383A}" srcOrd="1" destOrd="0" presId="urn:microsoft.com/office/officeart/2005/8/layout/orgChart1"/>
    <dgm:cxn modelId="{469CB1FF-35DF-4E67-8A4E-0F475EA6C51D}" type="presOf" srcId="{EF7B4EC2-AE43-4131-94FD-A2890ED14310}" destId="{AA595D77-3960-4CE3-976D-C72D8EA5A9CF}" srcOrd="0" destOrd="0" presId="urn:microsoft.com/office/officeart/2005/8/layout/orgChart1"/>
    <dgm:cxn modelId="{91DE61AE-8528-44A2-B418-B4DB79CF6B28}" type="presParOf" srcId="{D60F34C1-55F5-4A71-9015-07A7155CE31A}" destId="{6CCB4162-72A4-4D12-9E69-79A1E43EE5D7}" srcOrd="0" destOrd="0" presId="urn:microsoft.com/office/officeart/2005/8/layout/orgChart1"/>
    <dgm:cxn modelId="{49F482F1-6419-4D96-8544-C6F167BE9AA1}" type="presParOf" srcId="{6CCB4162-72A4-4D12-9E69-79A1E43EE5D7}" destId="{0AE10B09-3B57-4E84-AA21-130A5B17E01A}" srcOrd="0" destOrd="0" presId="urn:microsoft.com/office/officeart/2005/8/layout/orgChart1"/>
    <dgm:cxn modelId="{670CCF82-C84B-4F18-9529-51692C6F33FA}" type="presParOf" srcId="{0AE10B09-3B57-4E84-AA21-130A5B17E01A}" destId="{45E43A68-C474-42C9-B68F-A4ECB1F66972}" srcOrd="0" destOrd="0" presId="urn:microsoft.com/office/officeart/2005/8/layout/orgChart1"/>
    <dgm:cxn modelId="{58BA794A-A48A-4491-9767-4D43F0042956}" type="presParOf" srcId="{0AE10B09-3B57-4E84-AA21-130A5B17E01A}" destId="{0B6CEB4B-EA8E-4358-8F9B-C6094A49383A}" srcOrd="1" destOrd="0" presId="urn:microsoft.com/office/officeart/2005/8/layout/orgChart1"/>
    <dgm:cxn modelId="{D17CFF79-DEB4-42B7-A023-D8D457FCAAE6}" type="presParOf" srcId="{6CCB4162-72A4-4D12-9E69-79A1E43EE5D7}" destId="{AF31DF59-7EEA-40BC-9728-A7197478185F}" srcOrd="1" destOrd="0" presId="urn:microsoft.com/office/officeart/2005/8/layout/orgChart1"/>
    <dgm:cxn modelId="{EB6B1908-D3F7-4B8C-8000-EF0424872456}" type="presParOf" srcId="{AF31DF59-7EEA-40BC-9728-A7197478185F}" destId="{AA595D77-3960-4CE3-976D-C72D8EA5A9CF}" srcOrd="0" destOrd="0" presId="urn:microsoft.com/office/officeart/2005/8/layout/orgChart1"/>
    <dgm:cxn modelId="{B33E0FBB-00B9-4C90-8814-56344EE3B36B}" type="presParOf" srcId="{AF31DF59-7EEA-40BC-9728-A7197478185F}" destId="{D400DF1C-F8E9-4E6D-9F6C-8D49837CE4B1}" srcOrd="1" destOrd="0" presId="urn:microsoft.com/office/officeart/2005/8/layout/orgChart1"/>
    <dgm:cxn modelId="{F67DB15C-B3BD-4D00-A033-2A536706FB5B}" type="presParOf" srcId="{D400DF1C-F8E9-4E6D-9F6C-8D49837CE4B1}" destId="{812CAAA3-882C-4F4E-9BBD-F7393BA7D18E}" srcOrd="0" destOrd="0" presId="urn:microsoft.com/office/officeart/2005/8/layout/orgChart1"/>
    <dgm:cxn modelId="{BF6405CE-B365-4430-A3D6-FD6AA248B467}" type="presParOf" srcId="{812CAAA3-882C-4F4E-9BBD-F7393BA7D18E}" destId="{4501BB56-E8B9-4235-94A5-EEB947EA1F45}" srcOrd="0" destOrd="0" presId="urn:microsoft.com/office/officeart/2005/8/layout/orgChart1"/>
    <dgm:cxn modelId="{93DABADA-8643-4D52-9156-D283FF4885FD}" type="presParOf" srcId="{812CAAA3-882C-4F4E-9BBD-F7393BA7D18E}" destId="{2D22AE38-FACD-4405-8D39-BE4BF857E683}" srcOrd="1" destOrd="0" presId="urn:microsoft.com/office/officeart/2005/8/layout/orgChart1"/>
    <dgm:cxn modelId="{E4C88C76-A008-44B4-B059-B587248A01E1}" type="presParOf" srcId="{D400DF1C-F8E9-4E6D-9F6C-8D49837CE4B1}" destId="{98C336F3-C7C8-4B9C-BCE0-2BC6C366FA06}" srcOrd="1" destOrd="0" presId="urn:microsoft.com/office/officeart/2005/8/layout/orgChart1"/>
    <dgm:cxn modelId="{A019120A-60EA-406E-BB6B-EAACA0FAE465}" type="presParOf" srcId="{98C336F3-C7C8-4B9C-BCE0-2BC6C366FA06}" destId="{B379FE08-BD8C-4CE5-925C-5B686329F8CF}" srcOrd="0" destOrd="0" presId="urn:microsoft.com/office/officeart/2005/8/layout/orgChart1"/>
    <dgm:cxn modelId="{D506318F-931B-4E77-BE2A-F4082823ACDA}" type="presParOf" srcId="{98C336F3-C7C8-4B9C-BCE0-2BC6C366FA06}" destId="{4767AC14-0F97-4619-A049-93F2E50381D2}" srcOrd="1" destOrd="0" presId="urn:microsoft.com/office/officeart/2005/8/layout/orgChart1"/>
    <dgm:cxn modelId="{C18DD8C7-F476-486D-8260-5386725FD765}" type="presParOf" srcId="{4767AC14-0F97-4619-A049-93F2E50381D2}" destId="{59F1CD21-DC8D-4A4F-99E1-DD22E60DE52C}" srcOrd="0" destOrd="0" presId="urn:microsoft.com/office/officeart/2005/8/layout/orgChart1"/>
    <dgm:cxn modelId="{8F3D75CE-66B3-4D29-855A-2F4A1CB4459F}" type="presParOf" srcId="{59F1CD21-DC8D-4A4F-99E1-DD22E60DE52C}" destId="{3DDD4499-01A0-458B-9972-C09E89917714}" srcOrd="0" destOrd="0" presId="urn:microsoft.com/office/officeart/2005/8/layout/orgChart1"/>
    <dgm:cxn modelId="{F4566807-9AEA-4B57-86D6-6634B67C04F0}" type="presParOf" srcId="{59F1CD21-DC8D-4A4F-99E1-DD22E60DE52C}" destId="{E9FAF059-D8BB-47A8-884F-967A6EE0A6DA}" srcOrd="1" destOrd="0" presId="urn:microsoft.com/office/officeart/2005/8/layout/orgChart1"/>
    <dgm:cxn modelId="{16E84DB8-C7B7-4D53-A84F-F9212B6F2997}" type="presParOf" srcId="{4767AC14-0F97-4619-A049-93F2E50381D2}" destId="{3353E3F7-7199-4B52-A828-0B577F68E1D7}" srcOrd="1" destOrd="0" presId="urn:microsoft.com/office/officeart/2005/8/layout/orgChart1"/>
    <dgm:cxn modelId="{B9093B44-B3DD-4DD9-8E64-494C25AE0AF8}" type="presParOf" srcId="{4767AC14-0F97-4619-A049-93F2E50381D2}" destId="{362E2DDC-A55C-4817-A6CC-1A264928AC00}" srcOrd="2" destOrd="0" presId="urn:microsoft.com/office/officeart/2005/8/layout/orgChart1"/>
    <dgm:cxn modelId="{F54118D7-DF62-43C1-9085-CB6977BD6647}" type="presParOf" srcId="{98C336F3-C7C8-4B9C-BCE0-2BC6C366FA06}" destId="{3137008D-6E2F-42CA-A77E-2A7778CA5C2E}" srcOrd="2" destOrd="0" presId="urn:microsoft.com/office/officeart/2005/8/layout/orgChart1"/>
    <dgm:cxn modelId="{E5035EA3-6BD2-47D4-A67E-FAB1C6D3E4DF}" type="presParOf" srcId="{98C336F3-C7C8-4B9C-BCE0-2BC6C366FA06}" destId="{8A4A4D9D-6623-4941-BE0A-2ADD92FDDF15}" srcOrd="3" destOrd="0" presId="urn:microsoft.com/office/officeart/2005/8/layout/orgChart1"/>
    <dgm:cxn modelId="{0CC27B29-8C9E-40C3-9A7A-DB81A9F5CA8A}" type="presParOf" srcId="{8A4A4D9D-6623-4941-BE0A-2ADD92FDDF15}" destId="{4460BEC2-7656-4D57-A1D3-7C6B91620C52}" srcOrd="0" destOrd="0" presId="urn:microsoft.com/office/officeart/2005/8/layout/orgChart1"/>
    <dgm:cxn modelId="{3269342F-470A-4B95-9558-76E1A1671D69}" type="presParOf" srcId="{4460BEC2-7656-4D57-A1D3-7C6B91620C52}" destId="{CC51A17F-181E-4E82-B301-7574E98ED358}" srcOrd="0" destOrd="0" presId="urn:microsoft.com/office/officeart/2005/8/layout/orgChart1"/>
    <dgm:cxn modelId="{78ED5B71-95EC-4BB9-9697-F4BC04E69E82}" type="presParOf" srcId="{4460BEC2-7656-4D57-A1D3-7C6B91620C52}" destId="{B821A59F-FD67-48D9-88E5-41D2EE902DF0}" srcOrd="1" destOrd="0" presId="urn:microsoft.com/office/officeart/2005/8/layout/orgChart1"/>
    <dgm:cxn modelId="{E868ED1F-DA63-4951-AA6E-51BDF8941C0D}" type="presParOf" srcId="{8A4A4D9D-6623-4941-BE0A-2ADD92FDDF15}" destId="{B332F551-1479-4AD8-BA85-9000629E1FC5}" srcOrd="1" destOrd="0" presId="urn:microsoft.com/office/officeart/2005/8/layout/orgChart1"/>
    <dgm:cxn modelId="{65A40A85-780F-4EF0-83E8-19F61322EE39}" type="presParOf" srcId="{8A4A4D9D-6623-4941-BE0A-2ADD92FDDF15}" destId="{0B2E1AAB-FBC2-4F5C-99F7-07E87541ECD6}" srcOrd="2" destOrd="0" presId="urn:microsoft.com/office/officeart/2005/8/layout/orgChart1"/>
    <dgm:cxn modelId="{79025EBD-4081-44C4-AFA2-A3BE83580EFD}" type="presParOf" srcId="{98C336F3-C7C8-4B9C-BCE0-2BC6C366FA06}" destId="{EB1AFC32-BB8B-4AC4-9476-DC980F59AD41}" srcOrd="4" destOrd="0" presId="urn:microsoft.com/office/officeart/2005/8/layout/orgChart1"/>
    <dgm:cxn modelId="{D818A74E-36B0-4F6B-BEE3-AE189D112426}" type="presParOf" srcId="{98C336F3-C7C8-4B9C-BCE0-2BC6C366FA06}" destId="{70F4256A-44BA-4F79-A172-38BCFCB1766D}" srcOrd="5" destOrd="0" presId="urn:microsoft.com/office/officeart/2005/8/layout/orgChart1"/>
    <dgm:cxn modelId="{B6287E20-15B1-47AB-B40F-640FD4F9CCB1}" type="presParOf" srcId="{70F4256A-44BA-4F79-A172-38BCFCB1766D}" destId="{EB44BC73-262E-46DF-9528-B67DD84521DB}" srcOrd="0" destOrd="0" presId="urn:microsoft.com/office/officeart/2005/8/layout/orgChart1"/>
    <dgm:cxn modelId="{70B6F97D-CF78-463D-8B17-061B73181B77}" type="presParOf" srcId="{EB44BC73-262E-46DF-9528-B67DD84521DB}" destId="{BAA4CB54-CD26-4600-AE19-90998195F74C}" srcOrd="0" destOrd="0" presId="urn:microsoft.com/office/officeart/2005/8/layout/orgChart1"/>
    <dgm:cxn modelId="{D9481276-0F5D-4C62-AEC9-90DC21DE94E5}" type="presParOf" srcId="{EB44BC73-262E-46DF-9528-B67DD84521DB}" destId="{5F094276-8BEA-43D4-8316-2C5EC0B035CF}" srcOrd="1" destOrd="0" presId="urn:microsoft.com/office/officeart/2005/8/layout/orgChart1"/>
    <dgm:cxn modelId="{8FF9AC77-8953-47EC-8AAD-C90857FC47AC}" type="presParOf" srcId="{70F4256A-44BA-4F79-A172-38BCFCB1766D}" destId="{DBB0AF4D-C82E-4636-B520-DD4BD1247606}" srcOrd="1" destOrd="0" presId="urn:microsoft.com/office/officeart/2005/8/layout/orgChart1"/>
    <dgm:cxn modelId="{B39E024E-73C1-4EB8-BA57-1112B7FBA363}" type="presParOf" srcId="{70F4256A-44BA-4F79-A172-38BCFCB1766D}" destId="{58B40AA7-5F97-4B18-A9C0-3F95104C7C6A}" srcOrd="2" destOrd="0" presId="urn:microsoft.com/office/officeart/2005/8/layout/orgChart1"/>
    <dgm:cxn modelId="{B1212C69-C767-4C98-AAF4-1575F10C36FA}" type="presParOf" srcId="{D400DF1C-F8E9-4E6D-9F6C-8D49837CE4B1}" destId="{F7BB6CF7-FFF6-47C7-A339-E6C18AAB977F}" srcOrd="2" destOrd="0" presId="urn:microsoft.com/office/officeart/2005/8/layout/orgChart1"/>
    <dgm:cxn modelId="{2ABC1BAE-9D10-4A02-B7D2-3933449447FC}" type="presParOf" srcId="{AF31DF59-7EEA-40BC-9728-A7197478185F}" destId="{F1A87846-6BE9-4ADA-82C7-F6FCE2FAA14E}" srcOrd="2" destOrd="0" presId="urn:microsoft.com/office/officeart/2005/8/layout/orgChart1"/>
    <dgm:cxn modelId="{068FDDD9-EF38-464F-8832-16CF74190A45}" type="presParOf" srcId="{AF31DF59-7EEA-40BC-9728-A7197478185F}" destId="{F2ECDBD9-B213-4494-9EAB-32D5DA214B05}" srcOrd="3" destOrd="0" presId="urn:microsoft.com/office/officeart/2005/8/layout/orgChart1"/>
    <dgm:cxn modelId="{10B96D1B-0BF8-419F-BD8B-2B4C80BBEAA0}" type="presParOf" srcId="{F2ECDBD9-B213-4494-9EAB-32D5DA214B05}" destId="{EB040CD4-580D-4B6C-AD33-D32721E74725}" srcOrd="0" destOrd="0" presId="urn:microsoft.com/office/officeart/2005/8/layout/orgChart1"/>
    <dgm:cxn modelId="{B056502B-15CC-42B1-96BB-499BC1F02585}" type="presParOf" srcId="{EB040CD4-580D-4B6C-AD33-D32721E74725}" destId="{48742E3F-7B82-411A-B925-CA092000295D}" srcOrd="0" destOrd="0" presId="urn:microsoft.com/office/officeart/2005/8/layout/orgChart1"/>
    <dgm:cxn modelId="{88CFFB56-2D43-4A70-82F7-7E0A6155724D}" type="presParOf" srcId="{EB040CD4-580D-4B6C-AD33-D32721E74725}" destId="{D1D31C14-247F-4A0C-B7F7-8AD95A57E1DE}" srcOrd="1" destOrd="0" presId="urn:microsoft.com/office/officeart/2005/8/layout/orgChart1"/>
    <dgm:cxn modelId="{576088F1-FB26-45D9-9280-32D81E709A17}" type="presParOf" srcId="{F2ECDBD9-B213-4494-9EAB-32D5DA214B05}" destId="{CA6BEDED-767E-4875-90BA-88ACE9319B61}" srcOrd="1" destOrd="0" presId="urn:microsoft.com/office/officeart/2005/8/layout/orgChart1"/>
    <dgm:cxn modelId="{2014217E-62A8-4A72-A38F-05F35DC9B554}" type="presParOf" srcId="{CA6BEDED-767E-4875-90BA-88ACE9319B61}" destId="{6C707CE2-5160-472D-A99B-4C492350AFF0}" srcOrd="0" destOrd="0" presId="urn:microsoft.com/office/officeart/2005/8/layout/orgChart1"/>
    <dgm:cxn modelId="{0458E8B7-CA83-422F-9D68-6D7CD1276261}" type="presParOf" srcId="{CA6BEDED-767E-4875-90BA-88ACE9319B61}" destId="{635C3A13-BD56-4A1D-BC65-FEA2D8C0FDA6}" srcOrd="1" destOrd="0" presId="urn:microsoft.com/office/officeart/2005/8/layout/orgChart1"/>
    <dgm:cxn modelId="{BA528A4D-ED84-47AD-9926-CF21A0B66D83}" type="presParOf" srcId="{635C3A13-BD56-4A1D-BC65-FEA2D8C0FDA6}" destId="{A2D1EBE4-E1E7-4C14-8D52-A2A9BAF8218B}" srcOrd="0" destOrd="0" presId="urn:microsoft.com/office/officeart/2005/8/layout/orgChart1"/>
    <dgm:cxn modelId="{184CACBE-C34C-4563-BA99-CA0391662CDE}" type="presParOf" srcId="{A2D1EBE4-E1E7-4C14-8D52-A2A9BAF8218B}" destId="{F0876FAB-4B26-46FF-8409-CA69269310B7}" srcOrd="0" destOrd="0" presId="urn:microsoft.com/office/officeart/2005/8/layout/orgChart1"/>
    <dgm:cxn modelId="{9F75C038-9975-4AE9-838D-1500F7BC3AAD}" type="presParOf" srcId="{A2D1EBE4-E1E7-4C14-8D52-A2A9BAF8218B}" destId="{FD97D4BD-7F56-4721-8EA1-422274BACC26}" srcOrd="1" destOrd="0" presId="urn:microsoft.com/office/officeart/2005/8/layout/orgChart1"/>
    <dgm:cxn modelId="{7A18D826-EE6A-4F68-8E90-407CBC436E15}" type="presParOf" srcId="{635C3A13-BD56-4A1D-BC65-FEA2D8C0FDA6}" destId="{7273A2D6-8574-4DB1-A8EF-BEFC720C29CE}" srcOrd="1" destOrd="0" presId="urn:microsoft.com/office/officeart/2005/8/layout/orgChart1"/>
    <dgm:cxn modelId="{98573AF6-BD44-4975-8619-D817A8AAED8B}" type="presParOf" srcId="{635C3A13-BD56-4A1D-BC65-FEA2D8C0FDA6}" destId="{89B39B6B-10D2-4A57-BE4C-81D7F0D13985}" srcOrd="2" destOrd="0" presId="urn:microsoft.com/office/officeart/2005/8/layout/orgChart1"/>
    <dgm:cxn modelId="{B5281656-6816-40BD-B401-02ABF5232E0D}" type="presParOf" srcId="{F2ECDBD9-B213-4494-9EAB-32D5DA214B05}" destId="{9A2E9D72-8096-41F7-A127-A4037121F688}" srcOrd="2" destOrd="0" presId="urn:microsoft.com/office/officeart/2005/8/layout/orgChart1"/>
    <dgm:cxn modelId="{38ABF9DB-7C23-4890-B088-DC658DE828D7}" type="presParOf" srcId="{AF31DF59-7EEA-40BC-9728-A7197478185F}" destId="{07E6CA44-8E93-40D9-AD78-B3FC9C2687EB}" srcOrd="4" destOrd="0" presId="urn:microsoft.com/office/officeart/2005/8/layout/orgChart1"/>
    <dgm:cxn modelId="{6C89C092-120F-4C23-9429-96EEE3ABCE49}" type="presParOf" srcId="{AF31DF59-7EEA-40BC-9728-A7197478185F}" destId="{B9AAEED4-6FD6-4992-B16A-CC20A0B48056}" srcOrd="5" destOrd="0" presId="urn:microsoft.com/office/officeart/2005/8/layout/orgChart1"/>
    <dgm:cxn modelId="{F1552D32-239E-4139-8643-CE3C7948360F}" type="presParOf" srcId="{B9AAEED4-6FD6-4992-B16A-CC20A0B48056}" destId="{B106A359-EE2F-4A94-8D02-DDEA83CBBDCA}" srcOrd="0" destOrd="0" presId="urn:microsoft.com/office/officeart/2005/8/layout/orgChart1"/>
    <dgm:cxn modelId="{F8972C8B-71E0-4A94-B65E-90EE285A6A4D}" type="presParOf" srcId="{B106A359-EE2F-4A94-8D02-DDEA83CBBDCA}" destId="{24976F05-435F-406C-A608-43F64E3043F7}" srcOrd="0" destOrd="0" presId="urn:microsoft.com/office/officeart/2005/8/layout/orgChart1"/>
    <dgm:cxn modelId="{D643BE94-0438-43D6-ADA4-2AE0E4545EA5}" type="presParOf" srcId="{B106A359-EE2F-4A94-8D02-DDEA83CBBDCA}" destId="{BA91AFF2-E92A-4B7E-9FAB-4857C303E313}" srcOrd="1" destOrd="0" presId="urn:microsoft.com/office/officeart/2005/8/layout/orgChart1"/>
    <dgm:cxn modelId="{79B9AD26-280C-471B-80CD-E3430AD52747}" type="presParOf" srcId="{B9AAEED4-6FD6-4992-B16A-CC20A0B48056}" destId="{3F2B05C4-0D2A-4CF0-951C-75F7EF8F92D8}" srcOrd="1" destOrd="0" presId="urn:microsoft.com/office/officeart/2005/8/layout/orgChart1"/>
    <dgm:cxn modelId="{81151CD5-26BE-4800-8D54-2DD5F163BAA5}" type="presParOf" srcId="{B9AAEED4-6FD6-4992-B16A-CC20A0B48056}" destId="{A1FA85FF-3D7E-45DD-966A-58B17E1FFEFC}" srcOrd="2" destOrd="0" presId="urn:microsoft.com/office/officeart/2005/8/layout/orgChart1"/>
    <dgm:cxn modelId="{4B04AEA6-03E3-4353-BA3D-11974201A1AF}" type="presParOf" srcId="{6CCB4162-72A4-4D12-9E69-79A1E43EE5D7}" destId="{F22B88BA-D76B-4B05-95AD-F8EBEF9E323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872EC3-5BB7-44D8-921A-530B8B08B43C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517D5EB-6243-4E78-A500-1FF3CB1875F1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муниципальный координатор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42F65653-7B87-4867-8D92-55ED388B5BEA}" type="parTrans" cxnId="{3817B81E-883B-4F2F-97F3-DFEA5CC0AA9E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006139F5-ABCB-48DB-8206-5D2D5A4B74A3}" type="sibTrans" cxnId="{3817B81E-883B-4F2F-97F3-DFEA5CC0AA9E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39BD5798-FA68-4CEB-9A7D-AD1C5543CCCD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опорная школа (ресурсный центр)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F7B4EC2-AE43-4131-94FD-A2890ED14310}" type="parTrans" cxnId="{0B8267F1-8B2F-46CC-AC00-37917DCA6BDC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891B741-CAD2-4174-8D06-ED9B0CA7761F}" type="sibTrans" cxnId="{0B8267F1-8B2F-46CC-AC00-37917DCA6BDC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F197633-CDA8-4742-AA4C-9FBEAE75EBC5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все профили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B22CE33B-4A5A-4A87-BEB7-8BC1D305ABFC}" type="parTrans" cxnId="{27B8C93D-7222-4B0F-8BE4-A0B8783AEFE8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590FA23-C739-4766-8D07-BC0E782C00EB}" type="sibTrans" cxnId="{27B8C93D-7222-4B0F-8BE4-A0B8783AEFE8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9862A5C3-F5B1-45DC-86FF-6A31F15A8245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общее оборудование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7EC2FF71-D80F-4CC3-9D8C-46A8C7A2DC52}" type="parTrans" cxnId="{062D6D30-B22A-4353-A953-395B6119F69C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CABAB3BF-13EB-4B05-B424-617996C27722}" type="sibTrans" cxnId="{062D6D30-B22A-4353-A953-395B6119F69C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8EF1DAB-40BB-4E0A-B3BD-B8C1C18F904E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2-7 школ-партнеров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0C3712EF-F123-4AFE-8461-DD2FAFF4F8E2}" type="parTrans" cxnId="{FF7C946E-92DE-4DB7-82D4-73AEA486B3BB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F26EA6A4-BA73-412B-9E13-82D3711369E0}" type="sibTrans" cxnId="{FF7C946E-92DE-4DB7-82D4-73AEA486B3BB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24F3D2E-1714-4DB9-838C-3FA7913D7326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по 1-2 кружка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1C08B546-A78C-4D90-A129-EF4276376E43}" type="parTrans" cxnId="{9F35B9CF-7D71-4C2E-BCFA-CEEE82AF99EE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8A1718E-F1B7-4A8E-B0B3-EE296249649F}" type="sibTrans" cxnId="{9F35B9CF-7D71-4C2E-BCFA-CEEE82AF99EE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D44FBB13-C9EC-4458-A784-A2882624E5C5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точка доступа к </a:t>
          </a:r>
          <a:r>
            <a:rPr lang="en-US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it-</a:t>
          </a:r>
          <a:r>
            <a:rPr lang="ru-RU" sz="1800" b="0" i="0" dirty="0" err="1">
              <a:latin typeface="Open Sans" pitchFamily="2" charset="0"/>
              <a:ea typeface="Open Sans" pitchFamily="2" charset="0"/>
              <a:cs typeface="Open Sans" pitchFamily="2" charset="0"/>
            </a:rPr>
            <a:t>хабу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58593826-0E9E-48D7-BDF0-C821905D6A48}" type="parTrans" cxnId="{E06B2E35-1301-4195-80B6-74C436D896EB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C9A19B45-49B4-421F-A01A-B06D88241D35}" type="sibTrans" cxnId="{E06B2E35-1301-4195-80B6-74C436D896EB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8E932013-4C7E-4015-B859-49EEF51C8E84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ротация групп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0FCAD797-CE5D-4C80-AFBB-BB7BF8A99599}" type="parTrans" cxnId="{545F7B44-C930-47B1-AC1A-FE2EEB17AAE5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348F8B29-3A19-4AB1-B80D-804AA8D29555}" type="sibTrans" cxnId="{545F7B44-C930-47B1-AC1A-FE2EEB17AAE5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D60F34C1-55F5-4A71-9015-07A7155CE31A}" type="pres">
      <dgm:prSet presAssocID="{A7872EC3-5BB7-44D8-921A-530B8B08B4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CCB4162-72A4-4D12-9E69-79A1E43EE5D7}" type="pres">
      <dgm:prSet presAssocID="{8517D5EB-6243-4E78-A500-1FF3CB1875F1}" presName="hierRoot1" presStyleCnt="0">
        <dgm:presLayoutVars>
          <dgm:hierBranch val="init"/>
        </dgm:presLayoutVars>
      </dgm:prSet>
      <dgm:spPr/>
    </dgm:pt>
    <dgm:pt modelId="{0AE10B09-3B57-4E84-AA21-130A5B17E01A}" type="pres">
      <dgm:prSet presAssocID="{8517D5EB-6243-4E78-A500-1FF3CB1875F1}" presName="rootComposite1" presStyleCnt="0"/>
      <dgm:spPr/>
    </dgm:pt>
    <dgm:pt modelId="{45E43A68-C474-42C9-B68F-A4ECB1F66972}" type="pres">
      <dgm:prSet presAssocID="{8517D5EB-6243-4E78-A500-1FF3CB1875F1}" presName="rootText1" presStyleLbl="node0" presStyleIdx="0" presStyleCnt="1" custScaleX="123181" custLinFactNeighborX="-18841" custLinFactNeighborY="-4501">
        <dgm:presLayoutVars>
          <dgm:chPref val="3"/>
        </dgm:presLayoutVars>
      </dgm:prSet>
      <dgm:spPr/>
    </dgm:pt>
    <dgm:pt modelId="{0B6CEB4B-EA8E-4358-8F9B-C6094A49383A}" type="pres">
      <dgm:prSet presAssocID="{8517D5EB-6243-4E78-A500-1FF3CB1875F1}" presName="rootConnector1" presStyleLbl="node1" presStyleIdx="0" presStyleCnt="0"/>
      <dgm:spPr/>
    </dgm:pt>
    <dgm:pt modelId="{AF31DF59-7EEA-40BC-9728-A7197478185F}" type="pres">
      <dgm:prSet presAssocID="{8517D5EB-6243-4E78-A500-1FF3CB1875F1}" presName="hierChild2" presStyleCnt="0"/>
      <dgm:spPr/>
    </dgm:pt>
    <dgm:pt modelId="{AA595D77-3960-4CE3-976D-C72D8EA5A9CF}" type="pres">
      <dgm:prSet presAssocID="{EF7B4EC2-AE43-4131-94FD-A2890ED14310}" presName="Name37" presStyleLbl="parChTrans1D2" presStyleIdx="0" presStyleCnt="2"/>
      <dgm:spPr/>
    </dgm:pt>
    <dgm:pt modelId="{D400DF1C-F8E9-4E6D-9F6C-8D49837CE4B1}" type="pres">
      <dgm:prSet presAssocID="{39BD5798-FA68-4CEB-9A7D-AD1C5543CCCD}" presName="hierRoot2" presStyleCnt="0">
        <dgm:presLayoutVars>
          <dgm:hierBranch val="init"/>
        </dgm:presLayoutVars>
      </dgm:prSet>
      <dgm:spPr/>
    </dgm:pt>
    <dgm:pt modelId="{812CAAA3-882C-4F4E-9BBD-F7393BA7D18E}" type="pres">
      <dgm:prSet presAssocID="{39BD5798-FA68-4CEB-9A7D-AD1C5543CCCD}" presName="rootComposite" presStyleCnt="0"/>
      <dgm:spPr/>
    </dgm:pt>
    <dgm:pt modelId="{4501BB56-E8B9-4235-94A5-EEB947EA1F45}" type="pres">
      <dgm:prSet presAssocID="{39BD5798-FA68-4CEB-9A7D-AD1C5543CCCD}" presName="rootText" presStyleLbl="node2" presStyleIdx="0" presStyleCnt="2" custScaleX="133858" custScaleY="114205" custLinFactNeighborX="-81416" custLinFactNeighborY="3696">
        <dgm:presLayoutVars>
          <dgm:chPref val="3"/>
        </dgm:presLayoutVars>
      </dgm:prSet>
      <dgm:spPr/>
    </dgm:pt>
    <dgm:pt modelId="{2D22AE38-FACD-4405-8D39-BE4BF857E683}" type="pres">
      <dgm:prSet presAssocID="{39BD5798-FA68-4CEB-9A7D-AD1C5543CCCD}" presName="rootConnector" presStyleLbl="node2" presStyleIdx="0" presStyleCnt="2"/>
      <dgm:spPr/>
    </dgm:pt>
    <dgm:pt modelId="{98C336F3-C7C8-4B9C-BCE0-2BC6C366FA06}" type="pres">
      <dgm:prSet presAssocID="{39BD5798-FA68-4CEB-9A7D-AD1C5543CCCD}" presName="hierChild4" presStyleCnt="0"/>
      <dgm:spPr/>
    </dgm:pt>
    <dgm:pt modelId="{B379FE08-BD8C-4CE5-925C-5B686329F8CF}" type="pres">
      <dgm:prSet presAssocID="{B22CE33B-4A5A-4A87-BEB7-8BC1D305ABFC}" presName="Name37" presStyleLbl="parChTrans1D3" presStyleIdx="0" presStyleCnt="5"/>
      <dgm:spPr/>
    </dgm:pt>
    <dgm:pt modelId="{4767AC14-0F97-4619-A049-93F2E50381D2}" type="pres">
      <dgm:prSet presAssocID="{6F197633-CDA8-4742-AA4C-9FBEAE75EBC5}" presName="hierRoot2" presStyleCnt="0">
        <dgm:presLayoutVars>
          <dgm:hierBranch val="init"/>
        </dgm:presLayoutVars>
      </dgm:prSet>
      <dgm:spPr/>
    </dgm:pt>
    <dgm:pt modelId="{59F1CD21-DC8D-4A4F-99E1-DD22E60DE52C}" type="pres">
      <dgm:prSet presAssocID="{6F197633-CDA8-4742-AA4C-9FBEAE75EBC5}" presName="rootComposite" presStyleCnt="0"/>
      <dgm:spPr/>
    </dgm:pt>
    <dgm:pt modelId="{3DDD4499-01A0-458B-9972-C09E89917714}" type="pres">
      <dgm:prSet presAssocID="{6F197633-CDA8-4742-AA4C-9FBEAE75EBC5}" presName="rootText" presStyleLbl="node3" presStyleIdx="0" presStyleCnt="5" custLinFactNeighborX="-77430" custLinFactNeighborY="-9254">
        <dgm:presLayoutVars>
          <dgm:chPref val="3"/>
        </dgm:presLayoutVars>
      </dgm:prSet>
      <dgm:spPr/>
    </dgm:pt>
    <dgm:pt modelId="{E9FAF059-D8BB-47A8-884F-967A6EE0A6DA}" type="pres">
      <dgm:prSet presAssocID="{6F197633-CDA8-4742-AA4C-9FBEAE75EBC5}" presName="rootConnector" presStyleLbl="node3" presStyleIdx="0" presStyleCnt="5"/>
      <dgm:spPr/>
    </dgm:pt>
    <dgm:pt modelId="{3353E3F7-7199-4B52-A828-0B577F68E1D7}" type="pres">
      <dgm:prSet presAssocID="{6F197633-CDA8-4742-AA4C-9FBEAE75EBC5}" presName="hierChild4" presStyleCnt="0"/>
      <dgm:spPr/>
    </dgm:pt>
    <dgm:pt modelId="{362E2DDC-A55C-4817-A6CC-1A264928AC00}" type="pres">
      <dgm:prSet presAssocID="{6F197633-CDA8-4742-AA4C-9FBEAE75EBC5}" presName="hierChild5" presStyleCnt="0"/>
      <dgm:spPr/>
    </dgm:pt>
    <dgm:pt modelId="{3137008D-6E2F-42CA-A77E-2A7778CA5C2E}" type="pres">
      <dgm:prSet presAssocID="{7EC2FF71-D80F-4CC3-9D8C-46A8C7A2DC52}" presName="Name37" presStyleLbl="parChTrans1D3" presStyleIdx="1" presStyleCnt="5"/>
      <dgm:spPr/>
    </dgm:pt>
    <dgm:pt modelId="{8A4A4D9D-6623-4941-BE0A-2ADD92FDDF15}" type="pres">
      <dgm:prSet presAssocID="{9862A5C3-F5B1-45DC-86FF-6A31F15A8245}" presName="hierRoot2" presStyleCnt="0">
        <dgm:presLayoutVars>
          <dgm:hierBranch val="init"/>
        </dgm:presLayoutVars>
      </dgm:prSet>
      <dgm:spPr/>
    </dgm:pt>
    <dgm:pt modelId="{4460BEC2-7656-4D57-A1D3-7C6B91620C52}" type="pres">
      <dgm:prSet presAssocID="{9862A5C3-F5B1-45DC-86FF-6A31F15A8245}" presName="rootComposite" presStyleCnt="0"/>
      <dgm:spPr/>
    </dgm:pt>
    <dgm:pt modelId="{CC51A17F-181E-4E82-B301-7574E98ED358}" type="pres">
      <dgm:prSet presAssocID="{9862A5C3-F5B1-45DC-86FF-6A31F15A8245}" presName="rootText" presStyleLbl="node3" presStyleIdx="1" presStyleCnt="5" custLinFactNeighborX="-77430" custLinFactNeighborY="-17745">
        <dgm:presLayoutVars>
          <dgm:chPref val="3"/>
        </dgm:presLayoutVars>
      </dgm:prSet>
      <dgm:spPr/>
    </dgm:pt>
    <dgm:pt modelId="{B821A59F-FD67-48D9-88E5-41D2EE902DF0}" type="pres">
      <dgm:prSet presAssocID="{9862A5C3-F5B1-45DC-86FF-6A31F15A8245}" presName="rootConnector" presStyleLbl="node3" presStyleIdx="1" presStyleCnt="5"/>
      <dgm:spPr/>
    </dgm:pt>
    <dgm:pt modelId="{B332F551-1479-4AD8-BA85-9000629E1FC5}" type="pres">
      <dgm:prSet presAssocID="{9862A5C3-F5B1-45DC-86FF-6A31F15A8245}" presName="hierChild4" presStyleCnt="0"/>
      <dgm:spPr/>
    </dgm:pt>
    <dgm:pt modelId="{0B2E1AAB-FBC2-4F5C-99F7-07E87541ECD6}" type="pres">
      <dgm:prSet presAssocID="{9862A5C3-F5B1-45DC-86FF-6A31F15A8245}" presName="hierChild5" presStyleCnt="0"/>
      <dgm:spPr/>
    </dgm:pt>
    <dgm:pt modelId="{EB1AFC32-BB8B-4AC4-9476-DC980F59AD41}" type="pres">
      <dgm:prSet presAssocID="{58593826-0E9E-48D7-BDF0-C821905D6A48}" presName="Name37" presStyleLbl="parChTrans1D3" presStyleIdx="2" presStyleCnt="5"/>
      <dgm:spPr/>
    </dgm:pt>
    <dgm:pt modelId="{70F4256A-44BA-4F79-A172-38BCFCB1766D}" type="pres">
      <dgm:prSet presAssocID="{D44FBB13-C9EC-4458-A784-A2882624E5C5}" presName="hierRoot2" presStyleCnt="0">
        <dgm:presLayoutVars>
          <dgm:hierBranch val="init"/>
        </dgm:presLayoutVars>
      </dgm:prSet>
      <dgm:spPr/>
    </dgm:pt>
    <dgm:pt modelId="{EB44BC73-262E-46DF-9528-B67DD84521DB}" type="pres">
      <dgm:prSet presAssocID="{D44FBB13-C9EC-4458-A784-A2882624E5C5}" presName="rootComposite" presStyleCnt="0"/>
      <dgm:spPr/>
    </dgm:pt>
    <dgm:pt modelId="{BAA4CB54-CD26-4600-AE19-90998195F74C}" type="pres">
      <dgm:prSet presAssocID="{D44FBB13-C9EC-4458-A784-A2882624E5C5}" presName="rootText" presStyleLbl="node3" presStyleIdx="2" presStyleCnt="5" custLinFactNeighborX="-77430" custLinFactNeighborY="-29565">
        <dgm:presLayoutVars>
          <dgm:chPref val="3"/>
        </dgm:presLayoutVars>
      </dgm:prSet>
      <dgm:spPr/>
    </dgm:pt>
    <dgm:pt modelId="{5F094276-8BEA-43D4-8316-2C5EC0B035CF}" type="pres">
      <dgm:prSet presAssocID="{D44FBB13-C9EC-4458-A784-A2882624E5C5}" presName="rootConnector" presStyleLbl="node3" presStyleIdx="2" presStyleCnt="5"/>
      <dgm:spPr/>
    </dgm:pt>
    <dgm:pt modelId="{DBB0AF4D-C82E-4636-B520-DD4BD1247606}" type="pres">
      <dgm:prSet presAssocID="{D44FBB13-C9EC-4458-A784-A2882624E5C5}" presName="hierChild4" presStyleCnt="0"/>
      <dgm:spPr/>
    </dgm:pt>
    <dgm:pt modelId="{58B40AA7-5F97-4B18-A9C0-3F95104C7C6A}" type="pres">
      <dgm:prSet presAssocID="{D44FBB13-C9EC-4458-A784-A2882624E5C5}" presName="hierChild5" presStyleCnt="0"/>
      <dgm:spPr/>
    </dgm:pt>
    <dgm:pt modelId="{F7BB6CF7-FFF6-47C7-A339-E6C18AAB977F}" type="pres">
      <dgm:prSet presAssocID="{39BD5798-FA68-4CEB-9A7D-AD1C5543CCCD}" presName="hierChild5" presStyleCnt="0"/>
      <dgm:spPr/>
    </dgm:pt>
    <dgm:pt modelId="{F1A87846-6BE9-4ADA-82C7-F6FCE2FAA14E}" type="pres">
      <dgm:prSet presAssocID="{0C3712EF-F123-4AFE-8461-DD2FAFF4F8E2}" presName="Name37" presStyleLbl="parChTrans1D2" presStyleIdx="1" presStyleCnt="2"/>
      <dgm:spPr/>
    </dgm:pt>
    <dgm:pt modelId="{F2ECDBD9-B213-4494-9EAB-32D5DA214B05}" type="pres">
      <dgm:prSet presAssocID="{68EF1DAB-40BB-4E0A-B3BD-B8C1C18F904E}" presName="hierRoot2" presStyleCnt="0">
        <dgm:presLayoutVars>
          <dgm:hierBranch val="init"/>
        </dgm:presLayoutVars>
      </dgm:prSet>
      <dgm:spPr/>
    </dgm:pt>
    <dgm:pt modelId="{EB040CD4-580D-4B6C-AD33-D32721E74725}" type="pres">
      <dgm:prSet presAssocID="{68EF1DAB-40BB-4E0A-B3BD-B8C1C18F904E}" presName="rootComposite" presStyleCnt="0"/>
      <dgm:spPr/>
    </dgm:pt>
    <dgm:pt modelId="{48742E3F-7B82-411A-B925-CA092000295D}" type="pres">
      <dgm:prSet presAssocID="{68EF1DAB-40BB-4E0A-B3BD-B8C1C18F904E}" presName="rootText" presStyleLbl="node2" presStyleIdx="1" presStyleCnt="2" custLinFactNeighborX="-27185" custLinFactNeighborY="3696">
        <dgm:presLayoutVars>
          <dgm:chPref val="3"/>
        </dgm:presLayoutVars>
      </dgm:prSet>
      <dgm:spPr/>
    </dgm:pt>
    <dgm:pt modelId="{D1D31C14-247F-4A0C-B7F7-8AD95A57E1DE}" type="pres">
      <dgm:prSet presAssocID="{68EF1DAB-40BB-4E0A-B3BD-B8C1C18F904E}" presName="rootConnector" presStyleLbl="node2" presStyleIdx="1" presStyleCnt="2"/>
      <dgm:spPr/>
    </dgm:pt>
    <dgm:pt modelId="{CA6BEDED-767E-4875-90BA-88ACE9319B61}" type="pres">
      <dgm:prSet presAssocID="{68EF1DAB-40BB-4E0A-B3BD-B8C1C18F904E}" presName="hierChild4" presStyleCnt="0"/>
      <dgm:spPr/>
    </dgm:pt>
    <dgm:pt modelId="{6C707CE2-5160-472D-A99B-4C492350AFF0}" type="pres">
      <dgm:prSet presAssocID="{1C08B546-A78C-4D90-A129-EF4276376E43}" presName="Name37" presStyleLbl="parChTrans1D3" presStyleIdx="3" presStyleCnt="5"/>
      <dgm:spPr/>
    </dgm:pt>
    <dgm:pt modelId="{635C3A13-BD56-4A1D-BC65-FEA2D8C0FDA6}" type="pres">
      <dgm:prSet presAssocID="{E24F3D2E-1714-4DB9-838C-3FA7913D7326}" presName="hierRoot2" presStyleCnt="0">
        <dgm:presLayoutVars>
          <dgm:hierBranch val="init"/>
        </dgm:presLayoutVars>
      </dgm:prSet>
      <dgm:spPr/>
    </dgm:pt>
    <dgm:pt modelId="{A2D1EBE4-E1E7-4C14-8D52-A2A9BAF8218B}" type="pres">
      <dgm:prSet presAssocID="{E24F3D2E-1714-4DB9-838C-3FA7913D7326}" presName="rootComposite" presStyleCnt="0"/>
      <dgm:spPr/>
    </dgm:pt>
    <dgm:pt modelId="{F0876FAB-4B26-46FF-8409-CA69269310B7}" type="pres">
      <dgm:prSet presAssocID="{E24F3D2E-1714-4DB9-838C-3FA7913D7326}" presName="rootText" presStyleLbl="node3" presStyleIdx="3" presStyleCnt="5" custLinFactNeighborX="-31324" custLinFactNeighborY="20239">
        <dgm:presLayoutVars>
          <dgm:chPref val="3"/>
        </dgm:presLayoutVars>
      </dgm:prSet>
      <dgm:spPr/>
    </dgm:pt>
    <dgm:pt modelId="{FD97D4BD-7F56-4721-8EA1-422274BACC26}" type="pres">
      <dgm:prSet presAssocID="{E24F3D2E-1714-4DB9-838C-3FA7913D7326}" presName="rootConnector" presStyleLbl="node3" presStyleIdx="3" presStyleCnt="5"/>
      <dgm:spPr/>
    </dgm:pt>
    <dgm:pt modelId="{7273A2D6-8574-4DB1-A8EF-BEFC720C29CE}" type="pres">
      <dgm:prSet presAssocID="{E24F3D2E-1714-4DB9-838C-3FA7913D7326}" presName="hierChild4" presStyleCnt="0"/>
      <dgm:spPr/>
    </dgm:pt>
    <dgm:pt modelId="{89B39B6B-10D2-4A57-BE4C-81D7F0D13985}" type="pres">
      <dgm:prSet presAssocID="{E24F3D2E-1714-4DB9-838C-3FA7913D7326}" presName="hierChild5" presStyleCnt="0"/>
      <dgm:spPr/>
    </dgm:pt>
    <dgm:pt modelId="{B920ACD1-396A-496C-A537-CFA43B1FFD81}" type="pres">
      <dgm:prSet presAssocID="{0FCAD797-CE5D-4C80-AFBB-BB7BF8A99599}" presName="Name37" presStyleLbl="parChTrans1D3" presStyleIdx="4" presStyleCnt="5"/>
      <dgm:spPr/>
    </dgm:pt>
    <dgm:pt modelId="{BF6F291C-451E-4A13-B5AC-C30ED02D4F8C}" type="pres">
      <dgm:prSet presAssocID="{8E932013-4C7E-4015-B859-49EEF51C8E84}" presName="hierRoot2" presStyleCnt="0">
        <dgm:presLayoutVars>
          <dgm:hierBranch val="init"/>
        </dgm:presLayoutVars>
      </dgm:prSet>
      <dgm:spPr/>
    </dgm:pt>
    <dgm:pt modelId="{51525D45-7E75-4F83-8C4E-A0A4EE9D31DA}" type="pres">
      <dgm:prSet presAssocID="{8E932013-4C7E-4015-B859-49EEF51C8E84}" presName="rootComposite" presStyleCnt="0"/>
      <dgm:spPr/>
    </dgm:pt>
    <dgm:pt modelId="{4630F5CF-B381-48D1-95B4-C1F520F71910}" type="pres">
      <dgm:prSet presAssocID="{8E932013-4C7E-4015-B859-49EEF51C8E84}" presName="rootText" presStyleLbl="node3" presStyleIdx="4" presStyleCnt="5" custScaleX="113523" custLinFactNeighborX="-31324" custLinFactNeighborY="20239">
        <dgm:presLayoutVars>
          <dgm:chPref val="3"/>
        </dgm:presLayoutVars>
      </dgm:prSet>
      <dgm:spPr/>
    </dgm:pt>
    <dgm:pt modelId="{3C89466F-1035-4A34-83AC-A15430508285}" type="pres">
      <dgm:prSet presAssocID="{8E932013-4C7E-4015-B859-49EEF51C8E84}" presName="rootConnector" presStyleLbl="node3" presStyleIdx="4" presStyleCnt="5"/>
      <dgm:spPr/>
    </dgm:pt>
    <dgm:pt modelId="{1CCE8F4B-8BA8-4D99-A3E3-7E8F25EDE7A5}" type="pres">
      <dgm:prSet presAssocID="{8E932013-4C7E-4015-B859-49EEF51C8E84}" presName="hierChild4" presStyleCnt="0"/>
      <dgm:spPr/>
    </dgm:pt>
    <dgm:pt modelId="{D8C45D69-AEC5-485D-B4F3-BA311595B24C}" type="pres">
      <dgm:prSet presAssocID="{8E932013-4C7E-4015-B859-49EEF51C8E84}" presName="hierChild5" presStyleCnt="0"/>
      <dgm:spPr/>
    </dgm:pt>
    <dgm:pt modelId="{9A2E9D72-8096-41F7-A127-A4037121F688}" type="pres">
      <dgm:prSet presAssocID="{68EF1DAB-40BB-4E0A-B3BD-B8C1C18F904E}" presName="hierChild5" presStyleCnt="0"/>
      <dgm:spPr/>
    </dgm:pt>
    <dgm:pt modelId="{F22B88BA-D76B-4B05-95AD-F8EBEF9E323B}" type="pres">
      <dgm:prSet presAssocID="{8517D5EB-6243-4E78-A500-1FF3CB1875F1}" presName="hierChild3" presStyleCnt="0"/>
      <dgm:spPr/>
    </dgm:pt>
  </dgm:ptLst>
  <dgm:cxnLst>
    <dgm:cxn modelId="{545B4C19-60F4-4559-892C-52B9A324C22A}" type="presOf" srcId="{68EF1DAB-40BB-4E0A-B3BD-B8C1C18F904E}" destId="{D1D31C14-247F-4A0C-B7F7-8AD95A57E1DE}" srcOrd="1" destOrd="0" presId="urn:microsoft.com/office/officeart/2005/8/layout/orgChart1"/>
    <dgm:cxn modelId="{3817B81E-883B-4F2F-97F3-DFEA5CC0AA9E}" srcId="{A7872EC3-5BB7-44D8-921A-530B8B08B43C}" destId="{8517D5EB-6243-4E78-A500-1FF3CB1875F1}" srcOrd="0" destOrd="0" parTransId="{42F65653-7B87-4867-8D92-55ED388B5BEA}" sibTransId="{006139F5-ABCB-48DB-8206-5D2D5A4B74A3}"/>
    <dgm:cxn modelId="{34EE512C-57E4-4672-A4AE-A85355D8C615}" type="presOf" srcId="{6F197633-CDA8-4742-AA4C-9FBEAE75EBC5}" destId="{E9FAF059-D8BB-47A8-884F-967A6EE0A6DA}" srcOrd="1" destOrd="0" presId="urn:microsoft.com/office/officeart/2005/8/layout/orgChart1"/>
    <dgm:cxn modelId="{78AA7A2F-F503-4F04-AE59-4823AF7C0626}" type="presOf" srcId="{8E932013-4C7E-4015-B859-49EEF51C8E84}" destId="{4630F5CF-B381-48D1-95B4-C1F520F71910}" srcOrd="0" destOrd="0" presId="urn:microsoft.com/office/officeart/2005/8/layout/orgChart1"/>
    <dgm:cxn modelId="{062D6D30-B22A-4353-A953-395B6119F69C}" srcId="{39BD5798-FA68-4CEB-9A7D-AD1C5543CCCD}" destId="{9862A5C3-F5B1-45DC-86FF-6A31F15A8245}" srcOrd="1" destOrd="0" parTransId="{7EC2FF71-D80F-4CC3-9D8C-46A8C7A2DC52}" sibTransId="{CABAB3BF-13EB-4B05-B424-617996C27722}"/>
    <dgm:cxn modelId="{E06B2E35-1301-4195-80B6-74C436D896EB}" srcId="{39BD5798-FA68-4CEB-9A7D-AD1C5543CCCD}" destId="{D44FBB13-C9EC-4458-A784-A2882624E5C5}" srcOrd="2" destOrd="0" parTransId="{58593826-0E9E-48D7-BDF0-C821905D6A48}" sibTransId="{C9A19B45-49B4-421F-A01A-B06D88241D35}"/>
    <dgm:cxn modelId="{7FA8983B-4EF4-40E7-B340-EBA987FAB204}" type="presOf" srcId="{39BD5798-FA68-4CEB-9A7D-AD1C5543CCCD}" destId="{4501BB56-E8B9-4235-94A5-EEB947EA1F45}" srcOrd="0" destOrd="0" presId="urn:microsoft.com/office/officeart/2005/8/layout/orgChart1"/>
    <dgm:cxn modelId="{77EDF83C-9E80-4D3E-9407-134F04417F61}" type="presOf" srcId="{58593826-0E9E-48D7-BDF0-C821905D6A48}" destId="{EB1AFC32-BB8B-4AC4-9476-DC980F59AD41}" srcOrd="0" destOrd="0" presId="urn:microsoft.com/office/officeart/2005/8/layout/orgChart1"/>
    <dgm:cxn modelId="{27B8C93D-7222-4B0F-8BE4-A0B8783AEFE8}" srcId="{39BD5798-FA68-4CEB-9A7D-AD1C5543CCCD}" destId="{6F197633-CDA8-4742-AA4C-9FBEAE75EBC5}" srcOrd="0" destOrd="0" parTransId="{B22CE33B-4A5A-4A87-BEB7-8BC1D305ABFC}" sibTransId="{E590FA23-C739-4766-8D07-BC0E782C00EB}"/>
    <dgm:cxn modelId="{545F7B44-C930-47B1-AC1A-FE2EEB17AAE5}" srcId="{68EF1DAB-40BB-4E0A-B3BD-B8C1C18F904E}" destId="{8E932013-4C7E-4015-B859-49EEF51C8E84}" srcOrd="1" destOrd="0" parTransId="{0FCAD797-CE5D-4C80-AFBB-BB7BF8A99599}" sibTransId="{348F8B29-3A19-4AB1-B80D-804AA8D29555}"/>
    <dgm:cxn modelId="{5E6C9A64-D987-4E4B-BA67-19055570E36F}" type="presOf" srcId="{D44FBB13-C9EC-4458-A784-A2882624E5C5}" destId="{BAA4CB54-CD26-4600-AE19-90998195F74C}" srcOrd="0" destOrd="0" presId="urn:microsoft.com/office/officeart/2005/8/layout/orgChart1"/>
    <dgm:cxn modelId="{FFCBA14A-61D9-42DA-BC68-F4DF9A201EC5}" type="presOf" srcId="{E24F3D2E-1714-4DB9-838C-3FA7913D7326}" destId="{F0876FAB-4B26-46FF-8409-CA69269310B7}" srcOrd="0" destOrd="0" presId="urn:microsoft.com/office/officeart/2005/8/layout/orgChart1"/>
    <dgm:cxn modelId="{59DF404C-50AD-4198-A078-6391B9464C0A}" type="presOf" srcId="{E24F3D2E-1714-4DB9-838C-3FA7913D7326}" destId="{FD97D4BD-7F56-4721-8EA1-422274BACC26}" srcOrd="1" destOrd="0" presId="urn:microsoft.com/office/officeart/2005/8/layout/orgChart1"/>
    <dgm:cxn modelId="{FF7C946E-92DE-4DB7-82D4-73AEA486B3BB}" srcId="{8517D5EB-6243-4E78-A500-1FF3CB1875F1}" destId="{68EF1DAB-40BB-4E0A-B3BD-B8C1C18F904E}" srcOrd="1" destOrd="0" parTransId="{0C3712EF-F123-4AFE-8461-DD2FAFF4F8E2}" sibTransId="{F26EA6A4-BA73-412B-9E13-82D3711369E0}"/>
    <dgm:cxn modelId="{58FA2677-C6BA-4062-954D-84EA7DC8D1B8}" type="presOf" srcId="{1C08B546-A78C-4D90-A129-EF4276376E43}" destId="{6C707CE2-5160-472D-A99B-4C492350AFF0}" srcOrd="0" destOrd="0" presId="urn:microsoft.com/office/officeart/2005/8/layout/orgChart1"/>
    <dgm:cxn modelId="{E955B977-155D-474E-869A-7689D60F07E7}" type="presOf" srcId="{D44FBB13-C9EC-4458-A784-A2882624E5C5}" destId="{5F094276-8BEA-43D4-8316-2C5EC0B035CF}" srcOrd="1" destOrd="0" presId="urn:microsoft.com/office/officeart/2005/8/layout/orgChart1"/>
    <dgm:cxn modelId="{8AEB168A-745E-4368-BF87-DCCF688E0ED8}" type="presOf" srcId="{39BD5798-FA68-4CEB-9A7D-AD1C5543CCCD}" destId="{2D22AE38-FACD-4405-8D39-BE4BF857E683}" srcOrd="1" destOrd="0" presId="urn:microsoft.com/office/officeart/2005/8/layout/orgChart1"/>
    <dgm:cxn modelId="{AB29DAA1-F0BA-4077-8384-C88EC159BC22}" type="presOf" srcId="{9862A5C3-F5B1-45DC-86FF-6A31F15A8245}" destId="{CC51A17F-181E-4E82-B301-7574E98ED358}" srcOrd="0" destOrd="0" presId="urn:microsoft.com/office/officeart/2005/8/layout/orgChart1"/>
    <dgm:cxn modelId="{D2F6DEA1-5E67-41F4-B4F7-03BF81542D8E}" type="presOf" srcId="{B22CE33B-4A5A-4A87-BEB7-8BC1D305ABFC}" destId="{B379FE08-BD8C-4CE5-925C-5B686329F8CF}" srcOrd="0" destOrd="0" presId="urn:microsoft.com/office/officeart/2005/8/layout/orgChart1"/>
    <dgm:cxn modelId="{8068E9AF-5CCF-45B2-A008-C3EFD4A4AEC3}" type="presOf" srcId="{9862A5C3-F5B1-45DC-86FF-6A31F15A8245}" destId="{B821A59F-FD67-48D9-88E5-41D2EE902DF0}" srcOrd="1" destOrd="0" presId="urn:microsoft.com/office/officeart/2005/8/layout/orgChart1"/>
    <dgm:cxn modelId="{90BD2EB9-0AAE-4DDD-AC8D-3ED26C2ECFC5}" type="presOf" srcId="{8E932013-4C7E-4015-B859-49EEF51C8E84}" destId="{3C89466F-1035-4A34-83AC-A15430508285}" srcOrd="1" destOrd="0" presId="urn:microsoft.com/office/officeart/2005/8/layout/orgChart1"/>
    <dgm:cxn modelId="{8F70FABD-7A47-4D92-9111-4CBAB197C9C5}" type="presOf" srcId="{6F197633-CDA8-4742-AA4C-9FBEAE75EBC5}" destId="{3DDD4499-01A0-458B-9972-C09E89917714}" srcOrd="0" destOrd="0" presId="urn:microsoft.com/office/officeart/2005/8/layout/orgChart1"/>
    <dgm:cxn modelId="{2A1599CA-9DC7-48D0-BC56-C504C109F8AF}" type="presOf" srcId="{68EF1DAB-40BB-4E0A-B3BD-B8C1C18F904E}" destId="{48742E3F-7B82-411A-B925-CA092000295D}" srcOrd="0" destOrd="0" presId="urn:microsoft.com/office/officeart/2005/8/layout/orgChart1"/>
    <dgm:cxn modelId="{9F35B9CF-7D71-4C2E-BCFA-CEEE82AF99EE}" srcId="{68EF1DAB-40BB-4E0A-B3BD-B8C1C18F904E}" destId="{E24F3D2E-1714-4DB9-838C-3FA7913D7326}" srcOrd="0" destOrd="0" parTransId="{1C08B546-A78C-4D90-A129-EF4276376E43}" sibTransId="{68A1718E-F1B7-4A8E-B0B3-EE296249649F}"/>
    <dgm:cxn modelId="{90CE6DDF-CF4C-4928-B99A-5C764F7F0C3D}" type="presOf" srcId="{7EC2FF71-D80F-4CC3-9D8C-46A8C7A2DC52}" destId="{3137008D-6E2F-42CA-A77E-2A7778CA5C2E}" srcOrd="0" destOrd="0" presId="urn:microsoft.com/office/officeart/2005/8/layout/orgChart1"/>
    <dgm:cxn modelId="{34B515E0-02D0-4B7C-9887-BCA9B4AE7670}" type="presOf" srcId="{0C3712EF-F123-4AFE-8461-DD2FAFF4F8E2}" destId="{F1A87846-6BE9-4ADA-82C7-F6FCE2FAA14E}" srcOrd="0" destOrd="0" presId="urn:microsoft.com/office/officeart/2005/8/layout/orgChart1"/>
    <dgm:cxn modelId="{2CF585EE-1518-4792-ADA2-220FB8048E32}" type="presOf" srcId="{0FCAD797-CE5D-4C80-AFBB-BB7BF8A99599}" destId="{B920ACD1-396A-496C-A537-CFA43B1FFD81}" srcOrd="0" destOrd="0" presId="urn:microsoft.com/office/officeart/2005/8/layout/orgChart1"/>
    <dgm:cxn modelId="{7873B9EF-995C-4311-9D10-FDAB3FBE532E}" type="presOf" srcId="{8517D5EB-6243-4E78-A500-1FF3CB1875F1}" destId="{45E43A68-C474-42C9-B68F-A4ECB1F66972}" srcOrd="0" destOrd="0" presId="urn:microsoft.com/office/officeart/2005/8/layout/orgChart1"/>
    <dgm:cxn modelId="{0B8267F1-8B2F-46CC-AC00-37917DCA6BDC}" srcId="{8517D5EB-6243-4E78-A500-1FF3CB1875F1}" destId="{39BD5798-FA68-4CEB-9A7D-AD1C5543CCCD}" srcOrd="0" destOrd="0" parTransId="{EF7B4EC2-AE43-4131-94FD-A2890ED14310}" sibTransId="{6891B741-CAD2-4174-8D06-ED9B0CA7761F}"/>
    <dgm:cxn modelId="{886C83F3-02D0-41DF-8A72-BD90D1298B42}" type="presOf" srcId="{A7872EC3-5BB7-44D8-921A-530B8B08B43C}" destId="{D60F34C1-55F5-4A71-9015-07A7155CE31A}" srcOrd="0" destOrd="0" presId="urn:microsoft.com/office/officeart/2005/8/layout/orgChart1"/>
    <dgm:cxn modelId="{30C804F8-5952-4996-A196-F048EFE738E9}" type="presOf" srcId="{8517D5EB-6243-4E78-A500-1FF3CB1875F1}" destId="{0B6CEB4B-EA8E-4358-8F9B-C6094A49383A}" srcOrd="1" destOrd="0" presId="urn:microsoft.com/office/officeart/2005/8/layout/orgChart1"/>
    <dgm:cxn modelId="{469CB1FF-35DF-4E67-8A4E-0F475EA6C51D}" type="presOf" srcId="{EF7B4EC2-AE43-4131-94FD-A2890ED14310}" destId="{AA595D77-3960-4CE3-976D-C72D8EA5A9CF}" srcOrd="0" destOrd="0" presId="urn:microsoft.com/office/officeart/2005/8/layout/orgChart1"/>
    <dgm:cxn modelId="{91DE61AE-8528-44A2-B418-B4DB79CF6B28}" type="presParOf" srcId="{D60F34C1-55F5-4A71-9015-07A7155CE31A}" destId="{6CCB4162-72A4-4D12-9E69-79A1E43EE5D7}" srcOrd="0" destOrd="0" presId="urn:microsoft.com/office/officeart/2005/8/layout/orgChart1"/>
    <dgm:cxn modelId="{49F482F1-6419-4D96-8544-C6F167BE9AA1}" type="presParOf" srcId="{6CCB4162-72A4-4D12-9E69-79A1E43EE5D7}" destId="{0AE10B09-3B57-4E84-AA21-130A5B17E01A}" srcOrd="0" destOrd="0" presId="urn:microsoft.com/office/officeart/2005/8/layout/orgChart1"/>
    <dgm:cxn modelId="{670CCF82-C84B-4F18-9529-51692C6F33FA}" type="presParOf" srcId="{0AE10B09-3B57-4E84-AA21-130A5B17E01A}" destId="{45E43A68-C474-42C9-B68F-A4ECB1F66972}" srcOrd="0" destOrd="0" presId="urn:microsoft.com/office/officeart/2005/8/layout/orgChart1"/>
    <dgm:cxn modelId="{58BA794A-A48A-4491-9767-4D43F0042956}" type="presParOf" srcId="{0AE10B09-3B57-4E84-AA21-130A5B17E01A}" destId="{0B6CEB4B-EA8E-4358-8F9B-C6094A49383A}" srcOrd="1" destOrd="0" presId="urn:microsoft.com/office/officeart/2005/8/layout/orgChart1"/>
    <dgm:cxn modelId="{D17CFF79-DEB4-42B7-A023-D8D457FCAAE6}" type="presParOf" srcId="{6CCB4162-72A4-4D12-9E69-79A1E43EE5D7}" destId="{AF31DF59-7EEA-40BC-9728-A7197478185F}" srcOrd="1" destOrd="0" presId="urn:microsoft.com/office/officeart/2005/8/layout/orgChart1"/>
    <dgm:cxn modelId="{EB6B1908-D3F7-4B8C-8000-EF0424872456}" type="presParOf" srcId="{AF31DF59-7EEA-40BC-9728-A7197478185F}" destId="{AA595D77-3960-4CE3-976D-C72D8EA5A9CF}" srcOrd="0" destOrd="0" presId="urn:microsoft.com/office/officeart/2005/8/layout/orgChart1"/>
    <dgm:cxn modelId="{B33E0FBB-00B9-4C90-8814-56344EE3B36B}" type="presParOf" srcId="{AF31DF59-7EEA-40BC-9728-A7197478185F}" destId="{D400DF1C-F8E9-4E6D-9F6C-8D49837CE4B1}" srcOrd="1" destOrd="0" presId="urn:microsoft.com/office/officeart/2005/8/layout/orgChart1"/>
    <dgm:cxn modelId="{F67DB15C-B3BD-4D00-A033-2A536706FB5B}" type="presParOf" srcId="{D400DF1C-F8E9-4E6D-9F6C-8D49837CE4B1}" destId="{812CAAA3-882C-4F4E-9BBD-F7393BA7D18E}" srcOrd="0" destOrd="0" presId="urn:microsoft.com/office/officeart/2005/8/layout/orgChart1"/>
    <dgm:cxn modelId="{BF6405CE-B365-4430-A3D6-FD6AA248B467}" type="presParOf" srcId="{812CAAA3-882C-4F4E-9BBD-F7393BA7D18E}" destId="{4501BB56-E8B9-4235-94A5-EEB947EA1F45}" srcOrd="0" destOrd="0" presId="urn:microsoft.com/office/officeart/2005/8/layout/orgChart1"/>
    <dgm:cxn modelId="{93DABADA-8643-4D52-9156-D283FF4885FD}" type="presParOf" srcId="{812CAAA3-882C-4F4E-9BBD-F7393BA7D18E}" destId="{2D22AE38-FACD-4405-8D39-BE4BF857E683}" srcOrd="1" destOrd="0" presId="urn:microsoft.com/office/officeart/2005/8/layout/orgChart1"/>
    <dgm:cxn modelId="{E4C88C76-A008-44B4-B059-B587248A01E1}" type="presParOf" srcId="{D400DF1C-F8E9-4E6D-9F6C-8D49837CE4B1}" destId="{98C336F3-C7C8-4B9C-BCE0-2BC6C366FA06}" srcOrd="1" destOrd="0" presId="urn:microsoft.com/office/officeart/2005/8/layout/orgChart1"/>
    <dgm:cxn modelId="{A019120A-60EA-406E-BB6B-EAACA0FAE465}" type="presParOf" srcId="{98C336F3-C7C8-4B9C-BCE0-2BC6C366FA06}" destId="{B379FE08-BD8C-4CE5-925C-5B686329F8CF}" srcOrd="0" destOrd="0" presId="urn:microsoft.com/office/officeart/2005/8/layout/orgChart1"/>
    <dgm:cxn modelId="{D506318F-931B-4E77-BE2A-F4082823ACDA}" type="presParOf" srcId="{98C336F3-C7C8-4B9C-BCE0-2BC6C366FA06}" destId="{4767AC14-0F97-4619-A049-93F2E50381D2}" srcOrd="1" destOrd="0" presId="urn:microsoft.com/office/officeart/2005/8/layout/orgChart1"/>
    <dgm:cxn modelId="{C18DD8C7-F476-486D-8260-5386725FD765}" type="presParOf" srcId="{4767AC14-0F97-4619-A049-93F2E50381D2}" destId="{59F1CD21-DC8D-4A4F-99E1-DD22E60DE52C}" srcOrd="0" destOrd="0" presId="urn:microsoft.com/office/officeart/2005/8/layout/orgChart1"/>
    <dgm:cxn modelId="{8F3D75CE-66B3-4D29-855A-2F4A1CB4459F}" type="presParOf" srcId="{59F1CD21-DC8D-4A4F-99E1-DD22E60DE52C}" destId="{3DDD4499-01A0-458B-9972-C09E89917714}" srcOrd="0" destOrd="0" presId="urn:microsoft.com/office/officeart/2005/8/layout/orgChart1"/>
    <dgm:cxn modelId="{F4566807-9AEA-4B57-86D6-6634B67C04F0}" type="presParOf" srcId="{59F1CD21-DC8D-4A4F-99E1-DD22E60DE52C}" destId="{E9FAF059-D8BB-47A8-884F-967A6EE0A6DA}" srcOrd="1" destOrd="0" presId="urn:microsoft.com/office/officeart/2005/8/layout/orgChart1"/>
    <dgm:cxn modelId="{16E84DB8-C7B7-4D53-A84F-F9212B6F2997}" type="presParOf" srcId="{4767AC14-0F97-4619-A049-93F2E50381D2}" destId="{3353E3F7-7199-4B52-A828-0B577F68E1D7}" srcOrd="1" destOrd="0" presId="urn:microsoft.com/office/officeart/2005/8/layout/orgChart1"/>
    <dgm:cxn modelId="{B9093B44-B3DD-4DD9-8E64-494C25AE0AF8}" type="presParOf" srcId="{4767AC14-0F97-4619-A049-93F2E50381D2}" destId="{362E2DDC-A55C-4817-A6CC-1A264928AC00}" srcOrd="2" destOrd="0" presId="urn:microsoft.com/office/officeart/2005/8/layout/orgChart1"/>
    <dgm:cxn modelId="{F54118D7-DF62-43C1-9085-CB6977BD6647}" type="presParOf" srcId="{98C336F3-C7C8-4B9C-BCE0-2BC6C366FA06}" destId="{3137008D-6E2F-42CA-A77E-2A7778CA5C2E}" srcOrd="2" destOrd="0" presId="urn:microsoft.com/office/officeart/2005/8/layout/orgChart1"/>
    <dgm:cxn modelId="{E5035EA3-6BD2-47D4-A67E-FAB1C6D3E4DF}" type="presParOf" srcId="{98C336F3-C7C8-4B9C-BCE0-2BC6C366FA06}" destId="{8A4A4D9D-6623-4941-BE0A-2ADD92FDDF15}" srcOrd="3" destOrd="0" presId="urn:microsoft.com/office/officeart/2005/8/layout/orgChart1"/>
    <dgm:cxn modelId="{0CC27B29-8C9E-40C3-9A7A-DB81A9F5CA8A}" type="presParOf" srcId="{8A4A4D9D-6623-4941-BE0A-2ADD92FDDF15}" destId="{4460BEC2-7656-4D57-A1D3-7C6B91620C52}" srcOrd="0" destOrd="0" presId="urn:microsoft.com/office/officeart/2005/8/layout/orgChart1"/>
    <dgm:cxn modelId="{3269342F-470A-4B95-9558-76E1A1671D69}" type="presParOf" srcId="{4460BEC2-7656-4D57-A1D3-7C6B91620C52}" destId="{CC51A17F-181E-4E82-B301-7574E98ED358}" srcOrd="0" destOrd="0" presId="urn:microsoft.com/office/officeart/2005/8/layout/orgChart1"/>
    <dgm:cxn modelId="{78ED5B71-95EC-4BB9-9697-F4BC04E69E82}" type="presParOf" srcId="{4460BEC2-7656-4D57-A1D3-7C6B91620C52}" destId="{B821A59F-FD67-48D9-88E5-41D2EE902DF0}" srcOrd="1" destOrd="0" presId="urn:microsoft.com/office/officeart/2005/8/layout/orgChart1"/>
    <dgm:cxn modelId="{E868ED1F-DA63-4951-AA6E-51BDF8941C0D}" type="presParOf" srcId="{8A4A4D9D-6623-4941-BE0A-2ADD92FDDF15}" destId="{B332F551-1479-4AD8-BA85-9000629E1FC5}" srcOrd="1" destOrd="0" presId="urn:microsoft.com/office/officeart/2005/8/layout/orgChart1"/>
    <dgm:cxn modelId="{65A40A85-780F-4EF0-83E8-19F61322EE39}" type="presParOf" srcId="{8A4A4D9D-6623-4941-BE0A-2ADD92FDDF15}" destId="{0B2E1AAB-FBC2-4F5C-99F7-07E87541ECD6}" srcOrd="2" destOrd="0" presId="urn:microsoft.com/office/officeart/2005/8/layout/orgChart1"/>
    <dgm:cxn modelId="{79025EBD-4081-44C4-AFA2-A3BE83580EFD}" type="presParOf" srcId="{98C336F3-C7C8-4B9C-BCE0-2BC6C366FA06}" destId="{EB1AFC32-BB8B-4AC4-9476-DC980F59AD41}" srcOrd="4" destOrd="0" presId="urn:microsoft.com/office/officeart/2005/8/layout/orgChart1"/>
    <dgm:cxn modelId="{D818A74E-36B0-4F6B-BEE3-AE189D112426}" type="presParOf" srcId="{98C336F3-C7C8-4B9C-BCE0-2BC6C366FA06}" destId="{70F4256A-44BA-4F79-A172-38BCFCB1766D}" srcOrd="5" destOrd="0" presId="urn:microsoft.com/office/officeart/2005/8/layout/orgChart1"/>
    <dgm:cxn modelId="{B6287E20-15B1-47AB-B40F-640FD4F9CCB1}" type="presParOf" srcId="{70F4256A-44BA-4F79-A172-38BCFCB1766D}" destId="{EB44BC73-262E-46DF-9528-B67DD84521DB}" srcOrd="0" destOrd="0" presId="urn:microsoft.com/office/officeart/2005/8/layout/orgChart1"/>
    <dgm:cxn modelId="{70B6F97D-CF78-463D-8B17-061B73181B77}" type="presParOf" srcId="{EB44BC73-262E-46DF-9528-B67DD84521DB}" destId="{BAA4CB54-CD26-4600-AE19-90998195F74C}" srcOrd="0" destOrd="0" presId="urn:microsoft.com/office/officeart/2005/8/layout/orgChart1"/>
    <dgm:cxn modelId="{D9481276-0F5D-4C62-AEC9-90DC21DE94E5}" type="presParOf" srcId="{EB44BC73-262E-46DF-9528-B67DD84521DB}" destId="{5F094276-8BEA-43D4-8316-2C5EC0B035CF}" srcOrd="1" destOrd="0" presId="urn:microsoft.com/office/officeart/2005/8/layout/orgChart1"/>
    <dgm:cxn modelId="{8FF9AC77-8953-47EC-8AAD-C90857FC47AC}" type="presParOf" srcId="{70F4256A-44BA-4F79-A172-38BCFCB1766D}" destId="{DBB0AF4D-C82E-4636-B520-DD4BD1247606}" srcOrd="1" destOrd="0" presId="urn:microsoft.com/office/officeart/2005/8/layout/orgChart1"/>
    <dgm:cxn modelId="{B39E024E-73C1-4EB8-BA57-1112B7FBA363}" type="presParOf" srcId="{70F4256A-44BA-4F79-A172-38BCFCB1766D}" destId="{58B40AA7-5F97-4B18-A9C0-3F95104C7C6A}" srcOrd="2" destOrd="0" presId="urn:microsoft.com/office/officeart/2005/8/layout/orgChart1"/>
    <dgm:cxn modelId="{B1212C69-C767-4C98-AAF4-1575F10C36FA}" type="presParOf" srcId="{D400DF1C-F8E9-4E6D-9F6C-8D49837CE4B1}" destId="{F7BB6CF7-FFF6-47C7-A339-E6C18AAB977F}" srcOrd="2" destOrd="0" presId="urn:microsoft.com/office/officeart/2005/8/layout/orgChart1"/>
    <dgm:cxn modelId="{2ABC1BAE-9D10-4A02-B7D2-3933449447FC}" type="presParOf" srcId="{AF31DF59-7EEA-40BC-9728-A7197478185F}" destId="{F1A87846-6BE9-4ADA-82C7-F6FCE2FAA14E}" srcOrd="2" destOrd="0" presId="urn:microsoft.com/office/officeart/2005/8/layout/orgChart1"/>
    <dgm:cxn modelId="{068FDDD9-EF38-464F-8832-16CF74190A45}" type="presParOf" srcId="{AF31DF59-7EEA-40BC-9728-A7197478185F}" destId="{F2ECDBD9-B213-4494-9EAB-32D5DA214B05}" srcOrd="3" destOrd="0" presId="urn:microsoft.com/office/officeart/2005/8/layout/orgChart1"/>
    <dgm:cxn modelId="{10B96D1B-0BF8-419F-BD8B-2B4C80BBEAA0}" type="presParOf" srcId="{F2ECDBD9-B213-4494-9EAB-32D5DA214B05}" destId="{EB040CD4-580D-4B6C-AD33-D32721E74725}" srcOrd="0" destOrd="0" presId="urn:microsoft.com/office/officeart/2005/8/layout/orgChart1"/>
    <dgm:cxn modelId="{B056502B-15CC-42B1-96BB-499BC1F02585}" type="presParOf" srcId="{EB040CD4-580D-4B6C-AD33-D32721E74725}" destId="{48742E3F-7B82-411A-B925-CA092000295D}" srcOrd="0" destOrd="0" presId="urn:microsoft.com/office/officeart/2005/8/layout/orgChart1"/>
    <dgm:cxn modelId="{88CFFB56-2D43-4A70-82F7-7E0A6155724D}" type="presParOf" srcId="{EB040CD4-580D-4B6C-AD33-D32721E74725}" destId="{D1D31C14-247F-4A0C-B7F7-8AD95A57E1DE}" srcOrd="1" destOrd="0" presId="urn:microsoft.com/office/officeart/2005/8/layout/orgChart1"/>
    <dgm:cxn modelId="{576088F1-FB26-45D9-9280-32D81E709A17}" type="presParOf" srcId="{F2ECDBD9-B213-4494-9EAB-32D5DA214B05}" destId="{CA6BEDED-767E-4875-90BA-88ACE9319B61}" srcOrd="1" destOrd="0" presId="urn:microsoft.com/office/officeart/2005/8/layout/orgChart1"/>
    <dgm:cxn modelId="{2014217E-62A8-4A72-A38F-05F35DC9B554}" type="presParOf" srcId="{CA6BEDED-767E-4875-90BA-88ACE9319B61}" destId="{6C707CE2-5160-472D-A99B-4C492350AFF0}" srcOrd="0" destOrd="0" presId="urn:microsoft.com/office/officeart/2005/8/layout/orgChart1"/>
    <dgm:cxn modelId="{0458E8B7-CA83-422F-9D68-6D7CD1276261}" type="presParOf" srcId="{CA6BEDED-767E-4875-90BA-88ACE9319B61}" destId="{635C3A13-BD56-4A1D-BC65-FEA2D8C0FDA6}" srcOrd="1" destOrd="0" presId="urn:microsoft.com/office/officeart/2005/8/layout/orgChart1"/>
    <dgm:cxn modelId="{BA528A4D-ED84-47AD-9926-CF21A0B66D83}" type="presParOf" srcId="{635C3A13-BD56-4A1D-BC65-FEA2D8C0FDA6}" destId="{A2D1EBE4-E1E7-4C14-8D52-A2A9BAF8218B}" srcOrd="0" destOrd="0" presId="urn:microsoft.com/office/officeart/2005/8/layout/orgChart1"/>
    <dgm:cxn modelId="{184CACBE-C34C-4563-BA99-CA0391662CDE}" type="presParOf" srcId="{A2D1EBE4-E1E7-4C14-8D52-A2A9BAF8218B}" destId="{F0876FAB-4B26-46FF-8409-CA69269310B7}" srcOrd="0" destOrd="0" presId="urn:microsoft.com/office/officeart/2005/8/layout/orgChart1"/>
    <dgm:cxn modelId="{9F75C038-9975-4AE9-838D-1500F7BC3AAD}" type="presParOf" srcId="{A2D1EBE4-E1E7-4C14-8D52-A2A9BAF8218B}" destId="{FD97D4BD-7F56-4721-8EA1-422274BACC26}" srcOrd="1" destOrd="0" presId="urn:microsoft.com/office/officeart/2005/8/layout/orgChart1"/>
    <dgm:cxn modelId="{7A18D826-EE6A-4F68-8E90-407CBC436E15}" type="presParOf" srcId="{635C3A13-BD56-4A1D-BC65-FEA2D8C0FDA6}" destId="{7273A2D6-8574-4DB1-A8EF-BEFC720C29CE}" srcOrd="1" destOrd="0" presId="urn:microsoft.com/office/officeart/2005/8/layout/orgChart1"/>
    <dgm:cxn modelId="{98573AF6-BD44-4975-8619-D817A8AAED8B}" type="presParOf" srcId="{635C3A13-BD56-4A1D-BC65-FEA2D8C0FDA6}" destId="{89B39B6B-10D2-4A57-BE4C-81D7F0D13985}" srcOrd="2" destOrd="0" presId="urn:microsoft.com/office/officeart/2005/8/layout/orgChart1"/>
    <dgm:cxn modelId="{0CB37350-0DDF-4A07-98E0-EE9365AD9743}" type="presParOf" srcId="{CA6BEDED-767E-4875-90BA-88ACE9319B61}" destId="{B920ACD1-396A-496C-A537-CFA43B1FFD81}" srcOrd="2" destOrd="0" presId="urn:microsoft.com/office/officeart/2005/8/layout/orgChart1"/>
    <dgm:cxn modelId="{C32C1FFE-0270-4137-9558-759CE597A66A}" type="presParOf" srcId="{CA6BEDED-767E-4875-90BA-88ACE9319B61}" destId="{BF6F291C-451E-4A13-B5AC-C30ED02D4F8C}" srcOrd="3" destOrd="0" presId="urn:microsoft.com/office/officeart/2005/8/layout/orgChart1"/>
    <dgm:cxn modelId="{7FE99B90-61A7-4711-A885-A23531500FD3}" type="presParOf" srcId="{BF6F291C-451E-4A13-B5AC-C30ED02D4F8C}" destId="{51525D45-7E75-4F83-8C4E-A0A4EE9D31DA}" srcOrd="0" destOrd="0" presId="urn:microsoft.com/office/officeart/2005/8/layout/orgChart1"/>
    <dgm:cxn modelId="{46BFC24B-45E4-457E-95DE-D3AC4D2737A5}" type="presParOf" srcId="{51525D45-7E75-4F83-8C4E-A0A4EE9D31DA}" destId="{4630F5CF-B381-48D1-95B4-C1F520F71910}" srcOrd="0" destOrd="0" presId="urn:microsoft.com/office/officeart/2005/8/layout/orgChart1"/>
    <dgm:cxn modelId="{ED72E210-6C8E-489F-8C6A-E2861A1E7B24}" type="presParOf" srcId="{51525D45-7E75-4F83-8C4E-A0A4EE9D31DA}" destId="{3C89466F-1035-4A34-83AC-A15430508285}" srcOrd="1" destOrd="0" presId="urn:microsoft.com/office/officeart/2005/8/layout/orgChart1"/>
    <dgm:cxn modelId="{CD1250D1-794D-41B7-A036-7410A684CC5D}" type="presParOf" srcId="{BF6F291C-451E-4A13-B5AC-C30ED02D4F8C}" destId="{1CCE8F4B-8BA8-4D99-A3E3-7E8F25EDE7A5}" srcOrd="1" destOrd="0" presId="urn:microsoft.com/office/officeart/2005/8/layout/orgChart1"/>
    <dgm:cxn modelId="{34A0C086-97DB-4FD9-AA5A-01D6B22F4D68}" type="presParOf" srcId="{BF6F291C-451E-4A13-B5AC-C30ED02D4F8C}" destId="{D8C45D69-AEC5-485D-B4F3-BA311595B24C}" srcOrd="2" destOrd="0" presId="urn:microsoft.com/office/officeart/2005/8/layout/orgChart1"/>
    <dgm:cxn modelId="{B5281656-6816-40BD-B401-02ABF5232E0D}" type="presParOf" srcId="{F2ECDBD9-B213-4494-9EAB-32D5DA214B05}" destId="{9A2E9D72-8096-41F7-A127-A4037121F688}" srcOrd="2" destOrd="0" presId="urn:microsoft.com/office/officeart/2005/8/layout/orgChart1"/>
    <dgm:cxn modelId="{4B04AEA6-03E3-4353-BA3D-11974201A1AF}" type="presParOf" srcId="{6CCB4162-72A4-4D12-9E69-79A1E43EE5D7}" destId="{F22B88BA-D76B-4B05-95AD-F8EBEF9E323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872EC3-5BB7-44D8-921A-530B8B08B43C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517D5EB-6243-4E78-A500-1FF3CB1875F1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районный координатор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42F65653-7B87-4867-8D92-55ED388B5BEA}" type="parTrans" cxnId="{3817B81E-883B-4F2F-97F3-DFEA5CC0AA9E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006139F5-ABCB-48DB-8206-5D2D5A4B74A3}" type="sibTrans" cxnId="{3817B81E-883B-4F2F-97F3-DFEA5CC0AA9E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39BD5798-FA68-4CEB-9A7D-AD1C5543CCCD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мобильная поддержка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F7B4EC2-AE43-4131-94FD-A2890ED14310}" type="parTrans" cxnId="{0B8267F1-8B2F-46CC-AC00-37917DCA6BDC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891B741-CAD2-4174-8D06-ED9B0CA7761F}" type="sibTrans" cxnId="{0B8267F1-8B2F-46CC-AC00-37917DCA6BDC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F197633-CDA8-4742-AA4C-9FBEAE75EBC5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мобильные лаборатории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B22CE33B-4A5A-4A87-BEB7-8BC1D305ABFC}" type="parTrans" cxnId="{27B8C93D-7222-4B0F-8BE4-A0B8783AEFE8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590FA23-C739-4766-8D07-BC0E782C00EB}" type="sibTrans" cxnId="{27B8C93D-7222-4B0F-8BE4-A0B8783AEFE8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8EF1DAB-40BB-4E0A-B3BD-B8C1C18F904E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3-4 куста школ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0C3712EF-F123-4AFE-8461-DD2FAFF4F8E2}" type="parTrans" cxnId="{FF7C946E-92DE-4DB7-82D4-73AEA486B3BB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F26EA6A4-BA73-412B-9E13-82D3711369E0}" type="sibTrans" cxnId="{FF7C946E-92DE-4DB7-82D4-73AEA486B3BB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24F3D2E-1714-4DB9-838C-3FA7913D7326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школа-лидер куста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1C08B546-A78C-4D90-A129-EF4276376E43}" type="parTrans" cxnId="{9F35B9CF-7D71-4C2E-BCFA-CEEE82AF99EE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68A1718E-F1B7-4A8E-B0B3-EE296249649F}" type="sibTrans" cxnId="{9F35B9CF-7D71-4C2E-BCFA-CEEE82AF99EE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8E932013-4C7E-4015-B859-49EEF51C8E84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2-3 малокомплектные школы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0FCAD797-CE5D-4C80-AFBB-BB7BF8A99599}" type="parTrans" cxnId="{545F7B44-C930-47B1-AC1A-FE2EEB17AAE5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348F8B29-3A19-4AB1-B80D-804AA8D29555}" type="sibTrans" cxnId="{545F7B44-C930-47B1-AC1A-FE2EEB17AAE5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9A6E30D-9D9C-4831-ADE8-73079FAD961C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базовая школа в райцентре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B9F58351-28F5-4BC7-8672-F42EBE319E59}" type="parTrans" cxnId="{19D3600F-0FCC-4173-A65A-DF3BFBEAA371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9C9E9FFD-5EFC-47FB-8727-7B3F4DA49D57}" type="sibTrans" cxnId="{19D3600F-0FCC-4173-A65A-DF3BFBEAA371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513847D5-7993-4D5B-93EB-E86BB5E30FC0}">
      <dgm:prSet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центр дистанционного обучения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F721B17-FFD6-4467-8E53-DB21A947155C}" type="parTrans" cxnId="{88823BD4-13D0-47E4-95EE-536C0504B6E2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9664B5D1-EC0D-4E36-B2EA-A0C411F0700F}" type="sibTrans" cxnId="{88823BD4-13D0-47E4-95EE-536C0504B6E2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921533CE-1248-40EE-AB72-633BFF6D8E94}">
      <dgm:prSet phldrT="[Текст]" custT="1"/>
      <dgm:spPr>
        <a:solidFill>
          <a:srgbClr val="083C92"/>
        </a:solidFill>
      </dgm:spPr>
      <dgm:t>
        <a:bodyPr/>
        <a:lstStyle/>
        <a:p>
          <a:r>
            <a:rPr lang="ru-RU" sz="1800" b="0" i="0" dirty="0">
              <a:latin typeface="Open Sans" pitchFamily="2" charset="0"/>
              <a:ea typeface="Open Sans" pitchFamily="2" charset="0"/>
              <a:cs typeface="Open Sans" pitchFamily="2" charset="0"/>
            </a:rPr>
            <a:t>выездные педагоги</a:t>
          </a:r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F31AEC3E-03F9-4E15-8D10-34557153F056}" type="parTrans" cxnId="{E2FAF46D-884B-4DD8-9558-FCCC06498599}">
      <dgm:prSet/>
      <dgm:spPr>
        <a:ln>
          <a:solidFill>
            <a:srgbClr val="083C92"/>
          </a:solidFill>
        </a:ln>
      </dgm:spPr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E0F169F3-83D5-466C-956C-46BE3BAD63F9}" type="sibTrans" cxnId="{E2FAF46D-884B-4DD8-9558-FCCC06498599}">
      <dgm:prSet/>
      <dgm:spPr/>
      <dgm:t>
        <a:bodyPr/>
        <a:lstStyle/>
        <a:p>
          <a:endParaRPr lang="ru-RU" sz="1800" dirty="0">
            <a:latin typeface="Open Sans" pitchFamily="2" charset="0"/>
            <a:ea typeface="Open Sans" pitchFamily="2" charset="0"/>
            <a:cs typeface="Open Sans" pitchFamily="2" charset="0"/>
          </a:endParaRPr>
        </a:p>
      </dgm:t>
    </dgm:pt>
    <dgm:pt modelId="{D60F34C1-55F5-4A71-9015-07A7155CE31A}" type="pres">
      <dgm:prSet presAssocID="{A7872EC3-5BB7-44D8-921A-530B8B08B4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CCB4162-72A4-4D12-9E69-79A1E43EE5D7}" type="pres">
      <dgm:prSet presAssocID="{8517D5EB-6243-4E78-A500-1FF3CB1875F1}" presName="hierRoot1" presStyleCnt="0">
        <dgm:presLayoutVars>
          <dgm:hierBranch val="init"/>
        </dgm:presLayoutVars>
      </dgm:prSet>
      <dgm:spPr/>
    </dgm:pt>
    <dgm:pt modelId="{0AE10B09-3B57-4E84-AA21-130A5B17E01A}" type="pres">
      <dgm:prSet presAssocID="{8517D5EB-6243-4E78-A500-1FF3CB1875F1}" presName="rootComposite1" presStyleCnt="0"/>
      <dgm:spPr/>
    </dgm:pt>
    <dgm:pt modelId="{45E43A68-C474-42C9-B68F-A4ECB1F66972}" type="pres">
      <dgm:prSet presAssocID="{8517D5EB-6243-4E78-A500-1FF3CB1875F1}" presName="rootText1" presStyleLbl="node0" presStyleIdx="0" presStyleCnt="1" custScaleY="60850" custLinFactNeighborX="-18841" custLinFactNeighborY="-4501">
        <dgm:presLayoutVars>
          <dgm:chPref val="3"/>
        </dgm:presLayoutVars>
      </dgm:prSet>
      <dgm:spPr/>
    </dgm:pt>
    <dgm:pt modelId="{0B6CEB4B-EA8E-4358-8F9B-C6094A49383A}" type="pres">
      <dgm:prSet presAssocID="{8517D5EB-6243-4E78-A500-1FF3CB1875F1}" presName="rootConnector1" presStyleLbl="node1" presStyleIdx="0" presStyleCnt="0"/>
      <dgm:spPr/>
    </dgm:pt>
    <dgm:pt modelId="{AF31DF59-7EEA-40BC-9728-A7197478185F}" type="pres">
      <dgm:prSet presAssocID="{8517D5EB-6243-4E78-A500-1FF3CB1875F1}" presName="hierChild2" presStyleCnt="0"/>
      <dgm:spPr/>
    </dgm:pt>
    <dgm:pt modelId="{AA595D77-3960-4CE3-976D-C72D8EA5A9CF}" type="pres">
      <dgm:prSet presAssocID="{EF7B4EC2-AE43-4131-94FD-A2890ED14310}" presName="Name37" presStyleLbl="parChTrans1D2" presStyleIdx="0" presStyleCnt="3"/>
      <dgm:spPr/>
    </dgm:pt>
    <dgm:pt modelId="{D400DF1C-F8E9-4E6D-9F6C-8D49837CE4B1}" type="pres">
      <dgm:prSet presAssocID="{39BD5798-FA68-4CEB-9A7D-AD1C5543CCCD}" presName="hierRoot2" presStyleCnt="0">
        <dgm:presLayoutVars>
          <dgm:hierBranch val="init"/>
        </dgm:presLayoutVars>
      </dgm:prSet>
      <dgm:spPr/>
    </dgm:pt>
    <dgm:pt modelId="{812CAAA3-882C-4F4E-9BBD-F7393BA7D18E}" type="pres">
      <dgm:prSet presAssocID="{39BD5798-FA68-4CEB-9A7D-AD1C5543CCCD}" presName="rootComposite" presStyleCnt="0"/>
      <dgm:spPr/>
    </dgm:pt>
    <dgm:pt modelId="{4501BB56-E8B9-4235-94A5-EEB947EA1F45}" type="pres">
      <dgm:prSet presAssocID="{39BD5798-FA68-4CEB-9A7D-AD1C5543CCCD}" presName="rootText" presStyleLbl="node2" presStyleIdx="0" presStyleCnt="3" custScaleX="61047" custScaleY="74321" custLinFactNeighborX="-52611" custLinFactNeighborY="-377">
        <dgm:presLayoutVars>
          <dgm:chPref val="3"/>
        </dgm:presLayoutVars>
      </dgm:prSet>
      <dgm:spPr/>
    </dgm:pt>
    <dgm:pt modelId="{2D22AE38-FACD-4405-8D39-BE4BF857E683}" type="pres">
      <dgm:prSet presAssocID="{39BD5798-FA68-4CEB-9A7D-AD1C5543CCCD}" presName="rootConnector" presStyleLbl="node2" presStyleIdx="0" presStyleCnt="3"/>
      <dgm:spPr/>
    </dgm:pt>
    <dgm:pt modelId="{98C336F3-C7C8-4B9C-BCE0-2BC6C366FA06}" type="pres">
      <dgm:prSet presAssocID="{39BD5798-FA68-4CEB-9A7D-AD1C5543CCCD}" presName="hierChild4" presStyleCnt="0"/>
      <dgm:spPr/>
    </dgm:pt>
    <dgm:pt modelId="{B379FE08-BD8C-4CE5-925C-5B686329F8CF}" type="pres">
      <dgm:prSet presAssocID="{B22CE33B-4A5A-4A87-BEB7-8BC1D305ABFC}" presName="Name37" presStyleLbl="parChTrans1D3" presStyleIdx="0" presStyleCnt="5"/>
      <dgm:spPr/>
    </dgm:pt>
    <dgm:pt modelId="{4767AC14-0F97-4619-A049-93F2E50381D2}" type="pres">
      <dgm:prSet presAssocID="{6F197633-CDA8-4742-AA4C-9FBEAE75EBC5}" presName="hierRoot2" presStyleCnt="0">
        <dgm:presLayoutVars>
          <dgm:hierBranch val="init"/>
        </dgm:presLayoutVars>
      </dgm:prSet>
      <dgm:spPr/>
    </dgm:pt>
    <dgm:pt modelId="{59F1CD21-DC8D-4A4F-99E1-DD22E60DE52C}" type="pres">
      <dgm:prSet presAssocID="{6F197633-CDA8-4742-AA4C-9FBEAE75EBC5}" presName="rootComposite" presStyleCnt="0"/>
      <dgm:spPr/>
    </dgm:pt>
    <dgm:pt modelId="{3DDD4499-01A0-458B-9972-C09E89917714}" type="pres">
      <dgm:prSet presAssocID="{6F197633-CDA8-4742-AA4C-9FBEAE75EBC5}" presName="rootText" presStyleLbl="node3" presStyleIdx="0" presStyleCnt="5" custScaleX="53703" custScaleY="70009" custLinFactNeighborX="-35640" custLinFactNeighborY="-12327">
        <dgm:presLayoutVars>
          <dgm:chPref val="3"/>
        </dgm:presLayoutVars>
      </dgm:prSet>
      <dgm:spPr/>
    </dgm:pt>
    <dgm:pt modelId="{E9FAF059-D8BB-47A8-884F-967A6EE0A6DA}" type="pres">
      <dgm:prSet presAssocID="{6F197633-CDA8-4742-AA4C-9FBEAE75EBC5}" presName="rootConnector" presStyleLbl="node3" presStyleIdx="0" presStyleCnt="5"/>
      <dgm:spPr/>
    </dgm:pt>
    <dgm:pt modelId="{3353E3F7-7199-4B52-A828-0B577F68E1D7}" type="pres">
      <dgm:prSet presAssocID="{6F197633-CDA8-4742-AA4C-9FBEAE75EBC5}" presName="hierChild4" presStyleCnt="0"/>
      <dgm:spPr/>
    </dgm:pt>
    <dgm:pt modelId="{362E2DDC-A55C-4817-A6CC-1A264928AC00}" type="pres">
      <dgm:prSet presAssocID="{6F197633-CDA8-4742-AA4C-9FBEAE75EBC5}" presName="hierChild5" presStyleCnt="0"/>
      <dgm:spPr/>
    </dgm:pt>
    <dgm:pt modelId="{24F86664-675F-4C5E-98D6-88D346B8FBF2}" type="pres">
      <dgm:prSet presAssocID="{F31AEC3E-03F9-4E15-8D10-34557153F056}" presName="Name37" presStyleLbl="parChTrans1D3" presStyleIdx="1" presStyleCnt="5"/>
      <dgm:spPr/>
    </dgm:pt>
    <dgm:pt modelId="{E4F77D11-EEED-4C3E-A62D-96B91CDC1FB4}" type="pres">
      <dgm:prSet presAssocID="{921533CE-1248-40EE-AB72-633BFF6D8E94}" presName="hierRoot2" presStyleCnt="0">
        <dgm:presLayoutVars>
          <dgm:hierBranch val="init"/>
        </dgm:presLayoutVars>
      </dgm:prSet>
      <dgm:spPr/>
    </dgm:pt>
    <dgm:pt modelId="{C96F047B-906D-4A43-BE49-8E2F8A67E690}" type="pres">
      <dgm:prSet presAssocID="{921533CE-1248-40EE-AB72-633BFF6D8E94}" presName="rootComposite" presStyleCnt="0"/>
      <dgm:spPr/>
    </dgm:pt>
    <dgm:pt modelId="{B8664975-DC1D-4FC2-ABA3-EC01B858E20B}" type="pres">
      <dgm:prSet presAssocID="{921533CE-1248-40EE-AB72-633BFF6D8E94}" presName="rootText" presStyleLbl="node3" presStyleIdx="1" presStyleCnt="5" custScaleX="53587" custScaleY="70009" custLinFactNeighborX="-35242" custLinFactNeighborY="-19058">
        <dgm:presLayoutVars>
          <dgm:chPref val="3"/>
        </dgm:presLayoutVars>
      </dgm:prSet>
      <dgm:spPr/>
    </dgm:pt>
    <dgm:pt modelId="{B921DD50-E099-4EA7-A504-35A3CC268037}" type="pres">
      <dgm:prSet presAssocID="{921533CE-1248-40EE-AB72-633BFF6D8E94}" presName="rootConnector" presStyleLbl="node3" presStyleIdx="1" presStyleCnt="5"/>
      <dgm:spPr/>
    </dgm:pt>
    <dgm:pt modelId="{020C56EB-1523-4B06-BAA9-0C6464A2E21E}" type="pres">
      <dgm:prSet presAssocID="{921533CE-1248-40EE-AB72-633BFF6D8E94}" presName="hierChild4" presStyleCnt="0"/>
      <dgm:spPr/>
    </dgm:pt>
    <dgm:pt modelId="{3D387399-BFD9-425A-8A62-18F1FDAB4C3F}" type="pres">
      <dgm:prSet presAssocID="{921533CE-1248-40EE-AB72-633BFF6D8E94}" presName="hierChild5" presStyleCnt="0"/>
      <dgm:spPr/>
    </dgm:pt>
    <dgm:pt modelId="{F7BB6CF7-FFF6-47C7-A339-E6C18AAB977F}" type="pres">
      <dgm:prSet presAssocID="{39BD5798-FA68-4CEB-9A7D-AD1C5543CCCD}" presName="hierChild5" presStyleCnt="0"/>
      <dgm:spPr/>
    </dgm:pt>
    <dgm:pt modelId="{F1A87846-6BE9-4ADA-82C7-F6FCE2FAA14E}" type="pres">
      <dgm:prSet presAssocID="{0C3712EF-F123-4AFE-8461-DD2FAFF4F8E2}" presName="Name37" presStyleLbl="parChTrans1D2" presStyleIdx="1" presStyleCnt="3"/>
      <dgm:spPr/>
    </dgm:pt>
    <dgm:pt modelId="{F2ECDBD9-B213-4494-9EAB-32D5DA214B05}" type="pres">
      <dgm:prSet presAssocID="{68EF1DAB-40BB-4E0A-B3BD-B8C1C18F904E}" presName="hierRoot2" presStyleCnt="0">
        <dgm:presLayoutVars>
          <dgm:hierBranch val="init"/>
        </dgm:presLayoutVars>
      </dgm:prSet>
      <dgm:spPr/>
    </dgm:pt>
    <dgm:pt modelId="{EB040CD4-580D-4B6C-AD33-D32721E74725}" type="pres">
      <dgm:prSet presAssocID="{68EF1DAB-40BB-4E0A-B3BD-B8C1C18F904E}" presName="rootComposite" presStyleCnt="0"/>
      <dgm:spPr/>
    </dgm:pt>
    <dgm:pt modelId="{48742E3F-7B82-411A-B925-CA092000295D}" type="pres">
      <dgm:prSet presAssocID="{68EF1DAB-40BB-4E0A-B3BD-B8C1C18F904E}" presName="rootText" presStyleLbl="node2" presStyleIdx="1" presStyleCnt="3" custScaleX="61740" custScaleY="72424" custLinFactNeighborX="-27185" custLinFactNeighborY="-764">
        <dgm:presLayoutVars>
          <dgm:chPref val="3"/>
        </dgm:presLayoutVars>
      </dgm:prSet>
      <dgm:spPr/>
    </dgm:pt>
    <dgm:pt modelId="{D1D31C14-247F-4A0C-B7F7-8AD95A57E1DE}" type="pres">
      <dgm:prSet presAssocID="{68EF1DAB-40BB-4E0A-B3BD-B8C1C18F904E}" presName="rootConnector" presStyleLbl="node2" presStyleIdx="1" presStyleCnt="3"/>
      <dgm:spPr/>
    </dgm:pt>
    <dgm:pt modelId="{CA6BEDED-767E-4875-90BA-88ACE9319B61}" type="pres">
      <dgm:prSet presAssocID="{68EF1DAB-40BB-4E0A-B3BD-B8C1C18F904E}" presName="hierChild4" presStyleCnt="0"/>
      <dgm:spPr/>
    </dgm:pt>
    <dgm:pt modelId="{6C707CE2-5160-472D-A99B-4C492350AFF0}" type="pres">
      <dgm:prSet presAssocID="{1C08B546-A78C-4D90-A129-EF4276376E43}" presName="Name37" presStyleLbl="parChTrans1D3" presStyleIdx="2" presStyleCnt="5"/>
      <dgm:spPr/>
    </dgm:pt>
    <dgm:pt modelId="{635C3A13-BD56-4A1D-BC65-FEA2D8C0FDA6}" type="pres">
      <dgm:prSet presAssocID="{E24F3D2E-1714-4DB9-838C-3FA7913D7326}" presName="hierRoot2" presStyleCnt="0">
        <dgm:presLayoutVars>
          <dgm:hierBranch val="init"/>
        </dgm:presLayoutVars>
      </dgm:prSet>
      <dgm:spPr/>
    </dgm:pt>
    <dgm:pt modelId="{A2D1EBE4-E1E7-4C14-8D52-A2A9BAF8218B}" type="pres">
      <dgm:prSet presAssocID="{E24F3D2E-1714-4DB9-838C-3FA7913D7326}" presName="rootComposite" presStyleCnt="0"/>
      <dgm:spPr/>
    </dgm:pt>
    <dgm:pt modelId="{F0876FAB-4B26-46FF-8409-CA69269310B7}" type="pres">
      <dgm:prSet presAssocID="{E24F3D2E-1714-4DB9-838C-3FA7913D7326}" presName="rootText" presStyleLbl="node3" presStyleIdx="2" presStyleCnt="5" custScaleX="56743" custScaleY="77229" custLinFactNeighborX="-31324" custLinFactNeighborY="-11873">
        <dgm:presLayoutVars>
          <dgm:chPref val="3"/>
        </dgm:presLayoutVars>
      </dgm:prSet>
      <dgm:spPr/>
    </dgm:pt>
    <dgm:pt modelId="{FD97D4BD-7F56-4721-8EA1-422274BACC26}" type="pres">
      <dgm:prSet presAssocID="{E24F3D2E-1714-4DB9-838C-3FA7913D7326}" presName="rootConnector" presStyleLbl="node3" presStyleIdx="2" presStyleCnt="5"/>
      <dgm:spPr/>
    </dgm:pt>
    <dgm:pt modelId="{7273A2D6-8574-4DB1-A8EF-BEFC720C29CE}" type="pres">
      <dgm:prSet presAssocID="{E24F3D2E-1714-4DB9-838C-3FA7913D7326}" presName="hierChild4" presStyleCnt="0"/>
      <dgm:spPr/>
    </dgm:pt>
    <dgm:pt modelId="{89B39B6B-10D2-4A57-BE4C-81D7F0D13985}" type="pres">
      <dgm:prSet presAssocID="{E24F3D2E-1714-4DB9-838C-3FA7913D7326}" presName="hierChild5" presStyleCnt="0"/>
      <dgm:spPr/>
    </dgm:pt>
    <dgm:pt modelId="{B920ACD1-396A-496C-A537-CFA43B1FFD81}" type="pres">
      <dgm:prSet presAssocID="{0FCAD797-CE5D-4C80-AFBB-BB7BF8A99599}" presName="Name37" presStyleLbl="parChTrans1D3" presStyleIdx="3" presStyleCnt="5"/>
      <dgm:spPr/>
    </dgm:pt>
    <dgm:pt modelId="{BF6F291C-451E-4A13-B5AC-C30ED02D4F8C}" type="pres">
      <dgm:prSet presAssocID="{8E932013-4C7E-4015-B859-49EEF51C8E84}" presName="hierRoot2" presStyleCnt="0">
        <dgm:presLayoutVars>
          <dgm:hierBranch val="init"/>
        </dgm:presLayoutVars>
      </dgm:prSet>
      <dgm:spPr/>
    </dgm:pt>
    <dgm:pt modelId="{51525D45-7E75-4F83-8C4E-A0A4EE9D31DA}" type="pres">
      <dgm:prSet presAssocID="{8E932013-4C7E-4015-B859-49EEF51C8E84}" presName="rootComposite" presStyleCnt="0"/>
      <dgm:spPr/>
    </dgm:pt>
    <dgm:pt modelId="{4630F5CF-B381-48D1-95B4-C1F520F71910}" type="pres">
      <dgm:prSet presAssocID="{8E932013-4C7E-4015-B859-49EEF51C8E84}" presName="rootText" presStyleLbl="node3" presStyleIdx="3" presStyleCnt="5" custScaleX="67078" custScaleY="77229" custLinFactNeighborX="-31324" custLinFactNeighborY="-34591">
        <dgm:presLayoutVars>
          <dgm:chPref val="3"/>
        </dgm:presLayoutVars>
      </dgm:prSet>
      <dgm:spPr/>
    </dgm:pt>
    <dgm:pt modelId="{3C89466F-1035-4A34-83AC-A15430508285}" type="pres">
      <dgm:prSet presAssocID="{8E932013-4C7E-4015-B859-49EEF51C8E84}" presName="rootConnector" presStyleLbl="node3" presStyleIdx="3" presStyleCnt="5"/>
      <dgm:spPr/>
    </dgm:pt>
    <dgm:pt modelId="{1CCE8F4B-8BA8-4D99-A3E3-7E8F25EDE7A5}" type="pres">
      <dgm:prSet presAssocID="{8E932013-4C7E-4015-B859-49EEF51C8E84}" presName="hierChild4" presStyleCnt="0"/>
      <dgm:spPr/>
    </dgm:pt>
    <dgm:pt modelId="{D8C45D69-AEC5-485D-B4F3-BA311595B24C}" type="pres">
      <dgm:prSet presAssocID="{8E932013-4C7E-4015-B859-49EEF51C8E84}" presName="hierChild5" presStyleCnt="0"/>
      <dgm:spPr/>
    </dgm:pt>
    <dgm:pt modelId="{9A2E9D72-8096-41F7-A127-A4037121F688}" type="pres">
      <dgm:prSet presAssocID="{68EF1DAB-40BB-4E0A-B3BD-B8C1C18F904E}" presName="hierChild5" presStyleCnt="0"/>
      <dgm:spPr/>
    </dgm:pt>
    <dgm:pt modelId="{8EFC086A-4C52-43B1-BD86-C82EDA272625}" type="pres">
      <dgm:prSet presAssocID="{B9F58351-28F5-4BC7-8672-F42EBE319E59}" presName="Name37" presStyleLbl="parChTrans1D2" presStyleIdx="2" presStyleCnt="3"/>
      <dgm:spPr/>
    </dgm:pt>
    <dgm:pt modelId="{F85BD3C2-FEF7-4583-8F70-9A98178EDE3F}" type="pres">
      <dgm:prSet presAssocID="{E9A6E30D-9D9C-4831-ADE8-73079FAD961C}" presName="hierRoot2" presStyleCnt="0">
        <dgm:presLayoutVars>
          <dgm:hierBranch val="init"/>
        </dgm:presLayoutVars>
      </dgm:prSet>
      <dgm:spPr/>
    </dgm:pt>
    <dgm:pt modelId="{8AAC3E4F-FE66-45CC-8D31-700FC062F7AD}" type="pres">
      <dgm:prSet presAssocID="{E9A6E30D-9D9C-4831-ADE8-73079FAD961C}" presName="rootComposite" presStyleCnt="0"/>
      <dgm:spPr/>
    </dgm:pt>
    <dgm:pt modelId="{99D2B840-F897-42D5-AD1E-AD862F4F6AED}" type="pres">
      <dgm:prSet presAssocID="{E9A6E30D-9D9C-4831-ADE8-73079FAD961C}" presName="rootText" presStyleLbl="node2" presStyleIdx="2" presStyleCnt="3" custScaleX="73344" custScaleY="69861" custLinFactNeighborX="-19485" custLinFactNeighborY="-1140">
        <dgm:presLayoutVars>
          <dgm:chPref val="3"/>
        </dgm:presLayoutVars>
      </dgm:prSet>
      <dgm:spPr/>
    </dgm:pt>
    <dgm:pt modelId="{1C4B920E-DE21-4CB0-B893-5884016C10A2}" type="pres">
      <dgm:prSet presAssocID="{E9A6E30D-9D9C-4831-ADE8-73079FAD961C}" presName="rootConnector" presStyleLbl="node2" presStyleIdx="2" presStyleCnt="3"/>
      <dgm:spPr/>
    </dgm:pt>
    <dgm:pt modelId="{75FBE223-4F86-4929-A844-A10AED9BBD38}" type="pres">
      <dgm:prSet presAssocID="{E9A6E30D-9D9C-4831-ADE8-73079FAD961C}" presName="hierChild4" presStyleCnt="0"/>
      <dgm:spPr/>
    </dgm:pt>
    <dgm:pt modelId="{179F56BC-9666-437A-8CDA-B02CE24C6F4C}" type="pres">
      <dgm:prSet presAssocID="{EF721B17-FFD6-4467-8E53-DB21A947155C}" presName="Name37" presStyleLbl="parChTrans1D3" presStyleIdx="4" presStyleCnt="5"/>
      <dgm:spPr/>
    </dgm:pt>
    <dgm:pt modelId="{C37E0C72-104C-4DE8-8B5E-2835CAE9467B}" type="pres">
      <dgm:prSet presAssocID="{513847D5-7993-4D5B-93EB-E86BB5E30FC0}" presName="hierRoot2" presStyleCnt="0">
        <dgm:presLayoutVars>
          <dgm:hierBranch val="init"/>
        </dgm:presLayoutVars>
      </dgm:prSet>
      <dgm:spPr/>
    </dgm:pt>
    <dgm:pt modelId="{A4CED6FC-86FD-42D4-AED6-4F33330EEB88}" type="pres">
      <dgm:prSet presAssocID="{513847D5-7993-4D5B-93EB-E86BB5E30FC0}" presName="rootComposite" presStyleCnt="0"/>
      <dgm:spPr/>
    </dgm:pt>
    <dgm:pt modelId="{1CE2245F-29A9-40AB-B41E-A71CAD960404}" type="pres">
      <dgm:prSet presAssocID="{513847D5-7993-4D5B-93EB-E86BB5E30FC0}" presName="rootText" presStyleLbl="node3" presStyleIdx="4" presStyleCnt="5" custScaleX="68716" custScaleY="71533" custLinFactNeighborX="-21909" custLinFactNeighborY="-24128">
        <dgm:presLayoutVars>
          <dgm:chPref val="3"/>
        </dgm:presLayoutVars>
      </dgm:prSet>
      <dgm:spPr/>
    </dgm:pt>
    <dgm:pt modelId="{9D79571B-8EF8-4085-B9FC-DDE10D5DD4E6}" type="pres">
      <dgm:prSet presAssocID="{513847D5-7993-4D5B-93EB-E86BB5E30FC0}" presName="rootConnector" presStyleLbl="node3" presStyleIdx="4" presStyleCnt="5"/>
      <dgm:spPr/>
    </dgm:pt>
    <dgm:pt modelId="{1F148019-7E4F-4120-826B-0D117984DC4E}" type="pres">
      <dgm:prSet presAssocID="{513847D5-7993-4D5B-93EB-E86BB5E30FC0}" presName="hierChild4" presStyleCnt="0"/>
      <dgm:spPr/>
    </dgm:pt>
    <dgm:pt modelId="{5710CF6C-8A4D-4CDC-B4AE-6A9547DCD4FA}" type="pres">
      <dgm:prSet presAssocID="{513847D5-7993-4D5B-93EB-E86BB5E30FC0}" presName="hierChild5" presStyleCnt="0"/>
      <dgm:spPr/>
    </dgm:pt>
    <dgm:pt modelId="{32A0417E-1434-471A-84E2-BD892B026482}" type="pres">
      <dgm:prSet presAssocID="{E9A6E30D-9D9C-4831-ADE8-73079FAD961C}" presName="hierChild5" presStyleCnt="0"/>
      <dgm:spPr/>
    </dgm:pt>
    <dgm:pt modelId="{F22B88BA-D76B-4B05-95AD-F8EBEF9E323B}" type="pres">
      <dgm:prSet presAssocID="{8517D5EB-6243-4E78-A500-1FF3CB1875F1}" presName="hierChild3" presStyleCnt="0"/>
      <dgm:spPr/>
    </dgm:pt>
  </dgm:ptLst>
  <dgm:cxnLst>
    <dgm:cxn modelId="{19D3600F-0FCC-4173-A65A-DF3BFBEAA371}" srcId="{8517D5EB-6243-4E78-A500-1FF3CB1875F1}" destId="{E9A6E30D-9D9C-4831-ADE8-73079FAD961C}" srcOrd="2" destOrd="0" parTransId="{B9F58351-28F5-4BC7-8672-F42EBE319E59}" sibTransId="{9C9E9FFD-5EFC-47FB-8727-7B3F4DA49D57}"/>
    <dgm:cxn modelId="{545B4C19-60F4-4559-892C-52B9A324C22A}" type="presOf" srcId="{68EF1DAB-40BB-4E0A-B3BD-B8C1C18F904E}" destId="{D1D31C14-247F-4A0C-B7F7-8AD95A57E1DE}" srcOrd="1" destOrd="0" presId="urn:microsoft.com/office/officeart/2005/8/layout/orgChart1"/>
    <dgm:cxn modelId="{3817B81E-883B-4F2F-97F3-DFEA5CC0AA9E}" srcId="{A7872EC3-5BB7-44D8-921A-530B8B08B43C}" destId="{8517D5EB-6243-4E78-A500-1FF3CB1875F1}" srcOrd="0" destOrd="0" parTransId="{42F65653-7B87-4867-8D92-55ED388B5BEA}" sibTransId="{006139F5-ABCB-48DB-8206-5D2D5A4B74A3}"/>
    <dgm:cxn modelId="{34EE512C-57E4-4672-A4AE-A85355D8C615}" type="presOf" srcId="{6F197633-CDA8-4742-AA4C-9FBEAE75EBC5}" destId="{E9FAF059-D8BB-47A8-884F-967A6EE0A6DA}" srcOrd="1" destOrd="0" presId="urn:microsoft.com/office/officeart/2005/8/layout/orgChart1"/>
    <dgm:cxn modelId="{78AA7A2F-F503-4F04-AE59-4823AF7C0626}" type="presOf" srcId="{8E932013-4C7E-4015-B859-49EEF51C8E84}" destId="{4630F5CF-B381-48D1-95B4-C1F520F71910}" srcOrd="0" destOrd="0" presId="urn:microsoft.com/office/officeart/2005/8/layout/orgChart1"/>
    <dgm:cxn modelId="{7FA8983B-4EF4-40E7-B340-EBA987FAB204}" type="presOf" srcId="{39BD5798-FA68-4CEB-9A7D-AD1C5543CCCD}" destId="{4501BB56-E8B9-4235-94A5-EEB947EA1F45}" srcOrd="0" destOrd="0" presId="urn:microsoft.com/office/officeart/2005/8/layout/orgChart1"/>
    <dgm:cxn modelId="{27B8C93D-7222-4B0F-8BE4-A0B8783AEFE8}" srcId="{39BD5798-FA68-4CEB-9A7D-AD1C5543CCCD}" destId="{6F197633-CDA8-4742-AA4C-9FBEAE75EBC5}" srcOrd="0" destOrd="0" parTransId="{B22CE33B-4A5A-4A87-BEB7-8BC1D305ABFC}" sibTransId="{E590FA23-C739-4766-8D07-BC0E782C00EB}"/>
    <dgm:cxn modelId="{086B3862-EE69-43F0-8747-54EB5145DA3E}" type="presOf" srcId="{F31AEC3E-03F9-4E15-8D10-34557153F056}" destId="{24F86664-675F-4C5E-98D6-88D346B8FBF2}" srcOrd="0" destOrd="0" presId="urn:microsoft.com/office/officeart/2005/8/layout/orgChart1"/>
    <dgm:cxn modelId="{545F7B44-C930-47B1-AC1A-FE2EEB17AAE5}" srcId="{68EF1DAB-40BB-4E0A-B3BD-B8C1C18F904E}" destId="{8E932013-4C7E-4015-B859-49EEF51C8E84}" srcOrd="1" destOrd="0" parTransId="{0FCAD797-CE5D-4C80-AFBB-BB7BF8A99599}" sibTransId="{348F8B29-3A19-4AB1-B80D-804AA8D29555}"/>
    <dgm:cxn modelId="{81D79D6A-4880-4096-964F-FC89DF454CDC}" type="presOf" srcId="{B9F58351-28F5-4BC7-8672-F42EBE319E59}" destId="{8EFC086A-4C52-43B1-BD86-C82EDA272625}" srcOrd="0" destOrd="0" presId="urn:microsoft.com/office/officeart/2005/8/layout/orgChart1"/>
    <dgm:cxn modelId="{FFCBA14A-61D9-42DA-BC68-F4DF9A201EC5}" type="presOf" srcId="{E24F3D2E-1714-4DB9-838C-3FA7913D7326}" destId="{F0876FAB-4B26-46FF-8409-CA69269310B7}" srcOrd="0" destOrd="0" presId="urn:microsoft.com/office/officeart/2005/8/layout/orgChart1"/>
    <dgm:cxn modelId="{59DF404C-50AD-4198-A078-6391B9464C0A}" type="presOf" srcId="{E24F3D2E-1714-4DB9-838C-3FA7913D7326}" destId="{FD97D4BD-7F56-4721-8EA1-422274BACC26}" srcOrd="1" destOrd="0" presId="urn:microsoft.com/office/officeart/2005/8/layout/orgChart1"/>
    <dgm:cxn modelId="{E2FAF46D-884B-4DD8-9558-FCCC06498599}" srcId="{39BD5798-FA68-4CEB-9A7D-AD1C5543CCCD}" destId="{921533CE-1248-40EE-AB72-633BFF6D8E94}" srcOrd="1" destOrd="0" parTransId="{F31AEC3E-03F9-4E15-8D10-34557153F056}" sibTransId="{E0F169F3-83D5-466C-956C-46BE3BAD63F9}"/>
    <dgm:cxn modelId="{FF7C946E-92DE-4DB7-82D4-73AEA486B3BB}" srcId="{8517D5EB-6243-4E78-A500-1FF3CB1875F1}" destId="{68EF1DAB-40BB-4E0A-B3BD-B8C1C18F904E}" srcOrd="1" destOrd="0" parTransId="{0C3712EF-F123-4AFE-8461-DD2FAFF4F8E2}" sibTransId="{F26EA6A4-BA73-412B-9E13-82D3711369E0}"/>
    <dgm:cxn modelId="{58FA2677-C6BA-4062-954D-84EA7DC8D1B8}" type="presOf" srcId="{1C08B546-A78C-4D90-A129-EF4276376E43}" destId="{6C707CE2-5160-472D-A99B-4C492350AFF0}" srcOrd="0" destOrd="0" presId="urn:microsoft.com/office/officeart/2005/8/layout/orgChart1"/>
    <dgm:cxn modelId="{8AEB168A-745E-4368-BF87-DCCF688E0ED8}" type="presOf" srcId="{39BD5798-FA68-4CEB-9A7D-AD1C5543CCCD}" destId="{2D22AE38-FACD-4405-8D39-BE4BF857E683}" srcOrd="1" destOrd="0" presId="urn:microsoft.com/office/officeart/2005/8/layout/orgChart1"/>
    <dgm:cxn modelId="{79048295-8AE0-4374-B490-D30623D6E4B5}" type="presOf" srcId="{E9A6E30D-9D9C-4831-ADE8-73079FAD961C}" destId="{1C4B920E-DE21-4CB0-B893-5884016C10A2}" srcOrd="1" destOrd="0" presId="urn:microsoft.com/office/officeart/2005/8/layout/orgChart1"/>
    <dgm:cxn modelId="{C09C319B-D829-4C26-B528-E8586AD7B451}" type="presOf" srcId="{E9A6E30D-9D9C-4831-ADE8-73079FAD961C}" destId="{99D2B840-F897-42D5-AD1E-AD862F4F6AED}" srcOrd="0" destOrd="0" presId="urn:microsoft.com/office/officeart/2005/8/layout/orgChart1"/>
    <dgm:cxn modelId="{1FE3BB9E-C426-467D-BE92-9361FBB96BDB}" type="presOf" srcId="{513847D5-7993-4D5B-93EB-E86BB5E30FC0}" destId="{9D79571B-8EF8-4085-B9FC-DDE10D5DD4E6}" srcOrd="1" destOrd="0" presId="urn:microsoft.com/office/officeart/2005/8/layout/orgChart1"/>
    <dgm:cxn modelId="{7B5844A1-1C27-4CEB-855D-FC967F98C8C7}" type="presOf" srcId="{921533CE-1248-40EE-AB72-633BFF6D8E94}" destId="{B921DD50-E099-4EA7-A504-35A3CC268037}" srcOrd="1" destOrd="0" presId="urn:microsoft.com/office/officeart/2005/8/layout/orgChart1"/>
    <dgm:cxn modelId="{D2F6DEA1-5E67-41F4-B4F7-03BF81542D8E}" type="presOf" srcId="{B22CE33B-4A5A-4A87-BEB7-8BC1D305ABFC}" destId="{B379FE08-BD8C-4CE5-925C-5B686329F8CF}" srcOrd="0" destOrd="0" presId="urn:microsoft.com/office/officeart/2005/8/layout/orgChart1"/>
    <dgm:cxn modelId="{8A9D81B4-C992-4F96-8AEA-17FE71C872AC}" type="presOf" srcId="{513847D5-7993-4D5B-93EB-E86BB5E30FC0}" destId="{1CE2245F-29A9-40AB-B41E-A71CAD960404}" srcOrd="0" destOrd="0" presId="urn:microsoft.com/office/officeart/2005/8/layout/orgChart1"/>
    <dgm:cxn modelId="{90BD2EB9-0AAE-4DDD-AC8D-3ED26C2ECFC5}" type="presOf" srcId="{8E932013-4C7E-4015-B859-49EEF51C8E84}" destId="{3C89466F-1035-4A34-83AC-A15430508285}" srcOrd="1" destOrd="0" presId="urn:microsoft.com/office/officeart/2005/8/layout/orgChart1"/>
    <dgm:cxn modelId="{8F70FABD-7A47-4D92-9111-4CBAB197C9C5}" type="presOf" srcId="{6F197633-CDA8-4742-AA4C-9FBEAE75EBC5}" destId="{3DDD4499-01A0-458B-9972-C09E89917714}" srcOrd="0" destOrd="0" presId="urn:microsoft.com/office/officeart/2005/8/layout/orgChart1"/>
    <dgm:cxn modelId="{63254CC5-2E65-4D1C-A279-383938C3BC8E}" type="presOf" srcId="{921533CE-1248-40EE-AB72-633BFF6D8E94}" destId="{B8664975-DC1D-4FC2-ABA3-EC01B858E20B}" srcOrd="0" destOrd="0" presId="urn:microsoft.com/office/officeart/2005/8/layout/orgChart1"/>
    <dgm:cxn modelId="{2A1599CA-9DC7-48D0-BC56-C504C109F8AF}" type="presOf" srcId="{68EF1DAB-40BB-4E0A-B3BD-B8C1C18F904E}" destId="{48742E3F-7B82-411A-B925-CA092000295D}" srcOrd="0" destOrd="0" presId="urn:microsoft.com/office/officeart/2005/8/layout/orgChart1"/>
    <dgm:cxn modelId="{FD2FB1CC-7B25-4A52-A9C7-C3AABB6A5978}" type="presOf" srcId="{EF721B17-FFD6-4467-8E53-DB21A947155C}" destId="{179F56BC-9666-437A-8CDA-B02CE24C6F4C}" srcOrd="0" destOrd="0" presId="urn:microsoft.com/office/officeart/2005/8/layout/orgChart1"/>
    <dgm:cxn modelId="{9F35B9CF-7D71-4C2E-BCFA-CEEE82AF99EE}" srcId="{68EF1DAB-40BB-4E0A-B3BD-B8C1C18F904E}" destId="{E24F3D2E-1714-4DB9-838C-3FA7913D7326}" srcOrd="0" destOrd="0" parTransId="{1C08B546-A78C-4D90-A129-EF4276376E43}" sibTransId="{68A1718E-F1B7-4A8E-B0B3-EE296249649F}"/>
    <dgm:cxn modelId="{88823BD4-13D0-47E4-95EE-536C0504B6E2}" srcId="{E9A6E30D-9D9C-4831-ADE8-73079FAD961C}" destId="{513847D5-7993-4D5B-93EB-E86BB5E30FC0}" srcOrd="0" destOrd="0" parTransId="{EF721B17-FFD6-4467-8E53-DB21A947155C}" sibTransId="{9664B5D1-EC0D-4E36-B2EA-A0C411F0700F}"/>
    <dgm:cxn modelId="{34B515E0-02D0-4B7C-9887-BCA9B4AE7670}" type="presOf" srcId="{0C3712EF-F123-4AFE-8461-DD2FAFF4F8E2}" destId="{F1A87846-6BE9-4ADA-82C7-F6FCE2FAA14E}" srcOrd="0" destOrd="0" presId="urn:microsoft.com/office/officeart/2005/8/layout/orgChart1"/>
    <dgm:cxn modelId="{2CF585EE-1518-4792-ADA2-220FB8048E32}" type="presOf" srcId="{0FCAD797-CE5D-4C80-AFBB-BB7BF8A99599}" destId="{B920ACD1-396A-496C-A537-CFA43B1FFD81}" srcOrd="0" destOrd="0" presId="urn:microsoft.com/office/officeart/2005/8/layout/orgChart1"/>
    <dgm:cxn modelId="{7873B9EF-995C-4311-9D10-FDAB3FBE532E}" type="presOf" srcId="{8517D5EB-6243-4E78-A500-1FF3CB1875F1}" destId="{45E43A68-C474-42C9-B68F-A4ECB1F66972}" srcOrd="0" destOrd="0" presId="urn:microsoft.com/office/officeart/2005/8/layout/orgChart1"/>
    <dgm:cxn modelId="{0B8267F1-8B2F-46CC-AC00-37917DCA6BDC}" srcId="{8517D5EB-6243-4E78-A500-1FF3CB1875F1}" destId="{39BD5798-FA68-4CEB-9A7D-AD1C5543CCCD}" srcOrd="0" destOrd="0" parTransId="{EF7B4EC2-AE43-4131-94FD-A2890ED14310}" sibTransId="{6891B741-CAD2-4174-8D06-ED9B0CA7761F}"/>
    <dgm:cxn modelId="{886C83F3-02D0-41DF-8A72-BD90D1298B42}" type="presOf" srcId="{A7872EC3-5BB7-44D8-921A-530B8B08B43C}" destId="{D60F34C1-55F5-4A71-9015-07A7155CE31A}" srcOrd="0" destOrd="0" presId="urn:microsoft.com/office/officeart/2005/8/layout/orgChart1"/>
    <dgm:cxn modelId="{30C804F8-5952-4996-A196-F048EFE738E9}" type="presOf" srcId="{8517D5EB-6243-4E78-A500-1FF3CB1875F1}" destId="{0B6CEB4B-EA8E-4358-8F9B-C6094A49383A}" srcOrd="1" destOrd="0" presId="urn:microsoft.com/office/officeart/2005/8/layout/orgChart1"/>
    <dgm:cxn modelId="{469CB1FF-35DF-4E67-8A4E-0F475EA6C51D}" type="presOf" srcId="{EF7B4EC2-AE43-4131-94FD-A2890ED14310}" destId="{AA595D77-3960-4CE3-976D-C72D8EA5A9CF}" srcOrd="0" destOrd="0" presId="urn:microsoft.com/office/officeart/2005/8/layout/orgChart1"/>
    <dgm:cxn modelId="{91DE61AE-8528-44A2-B418-B4DB79CF6B28}" type="presParOf" srcId="{D60F34C1-55F5-4A71-9015-07A7155CE31A}" destId="{6CCB4162-72A4-4D12-9E69-79A1E43EE5D7}" srcOrd="0" destOrd="0" presId="urn:microsoft.com/office/officeart/2005/8/layout/orgChart1"/>
    <dgm:cxn modelId="{49F482F1-6419-4D96-8544-C6F167BE9AA1}" type="presParOf" srcId="{6CCB4162-72A4-4D12-9E69-79A1E43EE5D7}" destId="{0AE10B09-3B57-4E84-AA21-130A5B17E01A}" srcOrd="0" destOrd="0" presId="urn:microsoft.com/office/officeart/2005/8/layout/orgChart1"/>
    <dgm:cxn modelId="{670CCF82-C84B-4F18-9529-51692C6F33FA}" type="presParOf" srcId="{0AE10B09-3B57-4E84-AA21-130A5B17E01A}" destId="{45E43A68-C474-42C9-B68F-A4ECB1F66972}" srcOrd="0" destOrd="0" presId="urn:microsoft.com/office/officeart/2005/8/layout/orgChart1"/>
    <dgm:cxn modelId="{58BA794A-A48A-4491-9767-4D43F0042956}" type="presParOf" srcId="{0AE10B09-3B57-4E84-AA21-130A5B17E01A}" destId="{0B6CEB4B-EA8E-4358-8F9B-C6094A49383A}" srcOrd="1" destOrd="0" presId="urn:microsoft.com/office/officeart/2005/8/layout/orgChart1"/>
    <dgm:cxn modelId="{D17CFF79-DEB4-42B7-A023-D8D457FCAAE6}" type="presParOf" srcId="{6CCB4162-72A4-4D12-9E69-79A1E43EE5D7}" destId="{AF31DF59-7EEA-40BC-9728-A7197478185F}" srcOrd="1" destOrd="0" presId="urn:microsoft.com/office/officeart/2005/8/layout/orgChart1"/>
    <dgm:cxn modelId="{EB6B1908-D3F7-4B8C-8000-EF0424872456}" type="presParOf" srcId="{AF31DF59-7EEA-40BC-9728-A7197478185F}" destId="{AA595D77-3960-4CE3-976D-C72D8EA5A9CF}" srcOrd="0" destOrd="0" presId="urn:microsoft.com/office/officeart/2005/8/layout/orgChart1"/>
    <dgm:cxn modelId="{B33E0FBB-00B9-4C90-8814-56344EE3B36B}" type="presParOf" srcId="{AF31DF59-7EEA-40BC-9728-A7197478185F}" destId="{D400DF1C-F8E9-4E6D-9F6C-8D49837CE4B1}" srcOrd="1" destOrd="0" presId="urn:microsoft.com/office/officeart/2005/8/layout/orgChart1"/>
    <dgm:cxn modelId="{F67DB15C-B3BD-4D00-A033-2A536706FB5B}" type="presParOf" srcId="{D400DF1C-F8E9-4E6D-9F6C-8D49837CE4B1}" destId="{812CAAA3-882C-4F4E-9BBD-F7393BA7D18E}" srcOrd="0" destOrd="0" presId="urn:microsoft.com/office/officeart/2005/8/layout/orgChart1"/>
    <dgm:cxn modelId="{BF6405CE-B365-4430-A3D6-FD6AA248B467}" type="presParOf" srcId="{812CAAA3-882C-4F4E-9BBD-F7393BA7D18E}" destId="{4501BB56-E8B9-4235-94A5-EEB947EA1F45}" srcOrd="0" destOrd="0" presId="urn:microsoft.com/office/officeart/2005/8/layout/orgChart1"/>
    <dgm:cxn modelId="{93DABADA-8643-4D52-9156-D283FF4885FD}" type="presParOf" srcId="{812CAAA3-882C-4F4E-9BBD-F7393BA7D18E}" destId="{2D22AE38-FACD-4405-8D39-BE4BF857E683}" srcOrd="1" destOrd="0" presId="urn:microsoft.com/office/officeart/2005/8/layout/orgChart1"/>
    <dgm:cxn modelId="{E4C88C76-A008-44B4-B059-B587248A01E1}" type="presParOf" srcId="{D400DF1C-F8E9-4E6D-9F6C-8D49837CE4B1}" destId="{98C336F3-C7C8-4B9C-BCE0-2BC6C366FA06}" srcOrd="1" destOrd="0" presId="urn:microsoft.com/office/officeart/2005/8/layout/orgChart1"/>
    <dgm:cxn modelId="{A019120A-60EA-406E-BB6B-EAACA0FAE465}" type="presParOf" srcId="{98C336F3-C7C8-4B9C-BCE0-2BC6C366FA06}" destId="{B379FE08-BD8C-4CE5-925C-5B686329F8CF}" srcOrd="0" destOrd="0" presId="urn:microsoft.com/office/officeart/2005/8/layout/orgChart1"/>
    <dgm:cxn modelId="{D506318F-931B-4E77-BE2A-F4082823ACDA}" type="presParOf" srcId="{98C336F3-C7C8-4B9C-BCE0-2BC6C366FA06}" destId="{4767AC14-0F97-4619-A049-93F2E50381D2}" srcOrd="1" destOrd="0" presId="urn:microsoft.com/office/officeart/2005/8/layout/orgChart1"/>
    <dgm:cxn modelId="{C18DD8C7-F476-486D-8260-5386725FD765}" type="presParOf" srcId="{4767AC14-0F97-4619-A049-93F2E50381D2}" destId="{59F1CD21-DC8D-4A4F-99E1-DD22E60DE52C}" srcOrd="0" destOrd="0" presId="urn:microsoft.com/office/officeart/2005/8/layout/orgChart1"/>
    <dgm:cxn modelId="{8F3D75CE-66B3-4D29-855A-2F4A1CB4459F}" type="presParOf" srcId="{59F1CD21-DC8D-4A4F-99E1-DD22E60DE52C}" destId="{3DDD4499-01A0-458B-9972-C09E89917714}" srcOrd="0" destOrd="0" presId="urn:microsoft.com/office/officeart/2005/8/layout/orgChart1"/>
    <dgm:cxn modelId="{F4566807-9AEA-4B57-86D6-6634B67C04F0}" type="presParOf" srcId="{59F1CD21-DC8D-4A4F-99E1-DD22E60DE52C}" destId="{E9FAF059-D8BB-47A8-884F-967A6EE0A6DA}" srcOrd="1" destOrd="0" presId="urn:microsoft.com/office/officeart/2005/8/layout/orgChart1"/>
    <dgm:cxn modelId="{16E84DB8-C7B7-4D53-A84F-F9212B6F2997}" type="presParOf" srcId="{4767AC14-0F97-4619-A049-93F2E50381D2}" destId="{3353E3F7-7199-4B52-A828-0B577F68E1D7}" srcOrd="1" destOrd="0" presId="urn:microsoft.com/office/officeart/2005/8/layout/orgChart1"/>
    <dgm:cxn modelId="{B9093B44-B3DD-4DD9-8E64-494C25AE0AF8}" type="presParOf" srcId="{4767AC14-0F97-4619-A049-93F2E50381D2}" destId="{362E2DDC-A55C-4817-A6CC-1A264928AC00}" srcOrd="2" destOrd="0" presId="urn:microsoft.com/office/officeart/2005/8/layout/orgChart1"/>
    <dgm:cxn modelId="{25B42066-9486-4D9C-B89B-15436ABAA41C}" type="presParOf" srcId="{98C336F3-C7C8-4B9C-BCE0-2BC6C366FA06}" destId="{24F86664-675F-4C5E-98D6-88D346B8FBF2}" srcOrd="2" destOrd="0" presId="urn:microsoft.com/office/officeart/2005/8/layout/orgChart1"/>
    <dgm:cxn modelId="{8501B4A2-F1AA-499D-A918-9AEB2CAB5DAD}" type="presParOf" srcId="{98C336F3-C7C8-4B9C-BCE0-2BC6C366FA06}" destId="{E4F77D11-EEED-4C3E-A62D-96B91CDC1FB4}" srcOrd="3" destOrd="0" presId="urn:microsoft.com/office/officeart/2005/8/layout/orgChart1"/>
    <dgm:cxn modelId="{1D6A9D8F-4E01-4477-B2CF-3F6ECAD53668}" type="presParOf" srcId="{E4F77D11-EEED-4C3E-A62D-96B91CDC1FB4}" destId="{C96F047B-906D-4A43-BE49-8E2F8A67E690}" srcOrd="0" destOrd="0" presId="urn:microsoft.com/office/officeart/2005/8/layout/orgChart1"/>
    <dgm:cxn modelId="{B46259F7-961B-4A5F-B171-F13D9B2850D6}" type="presParOf" srcId="{C96F047B-906D-4A43-BE49-8E2F8A67E690}" destId="{B8664975-DC1D-4FC2-ABA3-EC01B858E20B}" srcOrd="0" destOrd="0" presId="urn:microsoft.com/office/officeart/2005/8/layout/orgChart1"/>
    <dgm:cxn modelId="{8D5BAC2D-8CF2-4545-A491-2DA21DE6E62C}" type="presParOf" srcId="{C96F047B-906D-4A43-BE49-8E2F8A67E690}" destId="{B921DD50-E099-4EA7-A504-35A3CC268037}" srcOrd="1" destOrd="0" presId="urn:microsoft.com/office/officeart/2005/8/layout/orgChart1"/>
    <dgm:cxn modelId="{2DD581B6-5469-4B08-941A-FA77423C2FE8}" type="presParOf" srcId="{E4F77D11-EEED-4C3E-A62D-96B91CDC1FB4}" destId="{020C56EB-1523-4B06-BAA9-0C6464A2E21E}" srcOrd="1" destOrd="0" presId="urn:microsoft.com/office/officeart/2005/8/layout/orgChart1"/>
    <dgm:cxn modelId="{8645E328-6F77-4654-959F-3F11113F0DDE}" type="presParOf" srcId="{E4F77D11-EEED-4C3E-A62D-96B91CDC1FB4}" destId="{3D387399-BFD9-425A-8A62-18F1FDAB4C3F}" srcOrd="2" destOrd="0" presId="urn:microsoft.com/office/officeart/2005/8/layout/orgChart1"/>
    <dgm:cxn modelId="{B1212C69-C767-4C98-AAF4-1575F10C36FA}" type="presParOf" srcId="{D400DF1C-F8E9-4E6D-9F6C-8D49837CE4B1}" destId="{F7BB6CF7-FFF6-47C7-A339-E6C18AAB977F}" srcOrd="2" destOrd="0" presId="urn:microsoft.com/office/officeart/2005/8/layout/orgChart1"/>
    <dgm:cxn modelId="{2ABC1BAE-9D10-4A02-B7D2-3933449447FC}" type="presParOf" srcId="{AF31DF59-7EEA-40BC-9728-A7197478185F}" destId="{F1A87846-6BE9-4ADA-82C7-F6FCE2FAA14E}" srcOrd="2" destOrd="0" presId="urn:microsoft.com/office/officeart/2005/8/layout/orgChart1"/>
    <dgm:cxn modelId="{068FDDD9-EF38-464F-8832-16CF74190A45}" type="presParOf" srcId="{AF31DF59-7EEA-40BC-9728-A7197478185F}" destId="{F2ECDBD9-B213-4494-9EAB-32D5DA214B05}" srcOrd="3" destOrd="0" presId="urn:microsoft.com/office/officeart/2005/8/layout/orgChart1"/>
    <dgm:cxn modelId="{10B96D1B-0BF8-419F-BD8B-2B4C80BBEAA0}" type="presParOf" srcId="{F2ECDBD9-B213-4494-9EAB-32D5DA214B05}" destId="{EB040CD4-580D-4B6C-AD33-D32721E74725}" srcOrd="0" destOrd="0" presId="urn:microsoft.com/office/officeart/2005/8/layout/orgChart1"/>
    <dgm:cxn modelId="{B056502B-15CC-42B1-96BB-499BC1F02585}" type="presParOf" srcId="{EB040CD4-580D-4B6C-AD33-D32721E74725}" destId="{48742E3F-7B82-411A-B925-CA092000295D}" srcOrd="0" destOrd="0" presId="urn:microsoft.com/office/officeart/2005/8/layout/orgChart1"/>
    <dgm:cxn modelId="{88CFFB56-2D43-4A70-82F7-7E0A6155724D}" type="presParOf" srcId="{EB040CD4-580D-4B6C-AD33-D32721E74725}" destId="{D1D31C14-247F-4A0C-B7F7-8AD95A57E1DE}" srcOrd="1" destOrd="0" presId="urn:microsoft.com/office/officeart/2005/8/layout/orgChart1"/>
    <dgm:cxn modelId="{576088F1-FB26-45D9-9280-32D81E709A17}" type="presParOf" srcId="{F2ECDBD9-B213-4494-9EAB-32D5DA214B05}" destId="{CA6BEDED-767E-4875-90BA-88ACE9319B61}" srcOrd="1" destOrd="0" presId="urn:microsoft.com/office/officeart/2005/8/layout/orgChart1"/>
    <dgm:cxn modelId="{2014217E-62A8-4A72-A38F-05F35DC9B554}" type="presParOf" srcId="{CA6BEDED-767E-4875-90BA-88ACE9319B61}" destId="{6C707CE2-5160-472D-A99B-4C492350AFF0}" srcOrd="0" destOrd="0" presId="urn:microsoft.com/office/officeart/2005/8/layout/orgChart1"/>
    <dgm:cxn modelId="{0458E8B7-CA83-422F-9D68-6D7CD1276261}" type="presParOf" srcId="{CA6BEDED-767E-4875-90BA-88ACE9319B61}" destId="{635C3A13-BD56-4A1D-BC65-FEA2D8C0FDA6}" srcOrd="1" destOrd="0" presId="urn:microsoft.com/office/officeart/2005/8/layout/orgChart1"/>
    <dgm:cxn modelId="{BA528A4D-ED84-47AD-9926-CF21A0B66D83}" type="presParOf" srcId="{635C3A13-BD56-4A1D-BC65-FEA2D8C0FDA6}" destId="{A2D1EBE4-E1E7-4C14-8D52-A2A9BAF8218B}" srcOrd="0" destOrd="0" presId="urn:microsoft.com/office/officeart/2005/8/layout/orgChart1"/>
    <dgm:cxn modelId="{184CACBE-C34C-4563-BA99-CA0391662CDE}" type="presParOf" srcId="{A2D1EBE4-E1E7-4C14-8D52-A2A9BAF8218B}" destId="{F0876FAB-4B26-46FF-8409-CA69269310B7}" srcOrd="0" destOrd="0" presId="urn:microsoft.com/office/officeart/2005/8/layout/orgChart1"/>
    <dgm:cxn modelId="{9F75C038-9975-4AE9-838D-1500F7BC3AAD}" type="presParOf" srcId="{A2D1EBE4-E1E7-4C14-8D52-A2A9BAF8218B}" destId="{FD97D4BD-7F56-4721-8EA1-422274BACC26}" srcOrd="1" destOrd="0" presId="urn:microsoft.com/office/officeart/2005/8/layout/orgChart1"/>
    <dgm:cxn modelId="{7A18D826-EE6A-4F68-8E90-407CBC436E15}" type="presParOf" srcId="{635C3A13-BD56-4A1D-BC65-FEA2D8C0FDA6}" destId="{7273A2D6-8574-4DB1-A8EF-BEFC720C29CE}" srcOrd="1" destOrd="0" presId="urn:microsoft.com/office/officeart/2005/8/layout/orgChart1"/>
    <dgm:cxn modelId="{98573AF6-BD44-4975-8619-D817A8AAED8B}" type="presParOf" srcId="{635C3A13-BD56-4A1D-BC65-FEA2D8C0FDA6}" destId="{89B39B6B-10D2-4A57-BE4C-81D7F0D13985}" srcOrd="2" destOrd="0" presId="urn:microsoft.com/office/officeart/2005/8/layout/orgChart1"/>
    <dgm:cxn modelId="{0CB37350-0DDF-4A07-98E0-EE9365AD9743}" type="presParOf" srcId="{CA6BEDED-767E-4875-90BA-88ACE9319B61}" destId="{B920ACD1-396A-496C-A537-CFA43B1FFD81}" srcOrd="2" destOrd="0" presId="urn:microsoft.com/office/officeart/2005/8/layout/orgChart1"/>
    <dgm:cxn modelId="{C32C1FFE-0270-4137-9558-759CE597A66A}" type="presParOf" srcId="{CA6BEDED-767E-4875-90BA-88ACE9319B61}" destId="{BF6F291C-451E-4A13-B5AC-C30ED02D4F8C}" srcOrd="3" destOrd="0" presId="urn:microsoft.com/office/officeart/2005/8/layout/orgChart1"/>
    <dgm:cxn modelId="{7FE99B90-61A7-4711-A885-A23531500FD3}" type="presParOf" srcId="{BF6F291C-451E-4A13-B5AC-C30ED02D4F8C}" destId="{51525D45-7E75-4F83-8C4E-A0A4EE9D31DA}" srcOrd="0" destOrd="0" presId="urn:microsoft.com/office/officeart/2005/8/layout/orgChart1"/>
    <dgm:cxn modelId="{46BFC24B-45E4-457E-95DE-D3AC4D2737A5}" type="presParOf" srcId="{51525D45-7E75-4F83-8C4E-A0A4EE9D31DA}" destId="{4630F5CF-B381-48D1-95B4-C1F520F71910}" srcOrd="0" destOrd="0" presId="urn:microsoft.com/office/officeart/2005/8/layout/orgChart1"/>
    <dgm:cxn modelId="{ED72E210-6C8E-489F-8C6A-E2861A1E7B24}" type="presParOf" srcId="{51525D45-7E75-4F83-8C4E-A0A4EE9D31DA}" destId="{3C89466F-1035-4A34-83AC-A15430508285}" srcOrd="1" destOrd="0" presId="urn:microsoft.com/office/officeart/2005/8/layout/orgChart1"/>
    <dgm:cxn modelId="{CD1250D1-794D-41B7-A036-7410A684CC5D}" type="presParOf" srcId="{BF6F291C-451E-4A13-B5AC-C30ED02D4F8C}" destId="{1CCE8F4B-8BA8-4D99-A3E3-7E8F25EDE7A5}" srcOrd="1" destOrd="0" presId="urn:microsoft.com/office/officeart/2005/8/layout/orgChart1"/>
    <dgm:cxn modelId="{34A0C086-97DB-4FD9-AA5A-01D6B22F4D68}" type="presParOf" srcId="{BF6F291C-451E-4A13-B5AC-C30ED02D4F8C}" destId="{D8C45D69-AEC5-485D-B4F3-BA311595B24C}" srcOrd="2" destOrd="0" presId="urn:microsoft.com/office/officeart/2005/8/layout/orgChart1"/>
    <dgm:cxn modelId="{B5281656-6816-40BD-B401-02ABF5232E0D}" type="presParOf" srcId="{F2ECDBD9-B213-4494-9EAB-32D5DA214B05}" destId="{9A2E9D72-8096-41F7-A127-A4037121F688}" srcOrd="2" destOrd="0" presId="urn:microsoft.com/office/officeart/2005/8/layout/orgChart1"/>
    <dgm:cxn modelId="{42B540AC-1C30-4A15-970C-81A0D890DC3C}" type="presParOf" srcId="{AF31DF59-7EEA-40BC-9728-A7197478185F}" destId="{8EFC086A-4C52-43B1-BD86-C82EDA272625}" srcOrd="4" destOrd="0" presId="urn:microsoft.com/office/officeart/2005/8/layout/orgChart1"/>
    <dgm:cxn modelId="{B74AD61C-36BA-489B-8ED4-6CDCDDAB42E4}" type="presParOf" srcId="{AF31DF59-7EEA-40BC-9728-A7197478185F}" destId="{F85BD3C2-FEF7-4583-8F70-9A98178EDE3F}" srcOrd="5" destOrd="0" presId="urn:microsoft.com/office/officeart/2005/8/layout/orgChart1"/>
    <dgm:cxn modelId="{6ED39C1A-B70E-4E84-A9F1-BFBB208F8BC7}" type="presParOf" srcId="{F85BD3C2-FEF7-4583-8F70-9A98178EDE3F}" destId="{8AAC3E4F-FE66-45CC-8D31-700FC062F7AD}" srcOrd="0" destOrd="0" presId="urn:microsoft.com/office/officeart/2005/8/layout/orgChart1"/>
    <dgm:cxn modelId="{753CDDEA-3B99-42A0-94E4-07E58AB11700}" type="presParOf" srcId="{8AAC3E4F-FE66-45CC-8D31-700FC062F7AD}" destId="{99D2B840-F897-42D5-AD1E-AD862F4F6AED}" srcOrd="0" destOrd="0" presId="urn:microsoft.com/office/officeart/2005/8/layout/orgChart1"/>
    <dgm:cxn modelId="{34D5C266-CF63-44FF-A835-01BB66475050}" type="presParOf" srcId="{8AAC3E4F-FE66-45CC-8D31-700FC062F7AD}" destId="{1C4B920E-DE21-4CB0-B893-5884016C10A2}" srcOrd="1" destOrd="0" presId="urn:microsoft.com/office/officeart/2005/8/layout/orgChart1"/>
    <dgm:cxn modelId="{F0DEA60E-456B-409B-BA7D-CB5B027AAB02}" type="presParOf" srcId="{F85BD3C2-FEF7-4583-8F70-9A98178EDE3F}" destId="{75FBE223-4F86-4929-A844-A10AED9BBD38}" srcOrd="1" destOrd="0" presId="urn:microsoft.com/office/officeart/2005/8/layout/orgChart1"/>
    <dgm:cxn modelId="{68A19A58-1070-4185-A6E2-712ADC4993AC}" type="presParOf" srcId="{75FBE223-4F86-4929-A844-A10AED9BBD38}" destId="{179F56BC-9666-437A-8CDA-B02CE24C6F4C}" srcOrd="0" destOrd="0" presId="urn:microsoft.com/office/officeart/2005/8/layout/orgChart1"/>
    <dgm:cxn modelId="{0107FC50-7EB3-46A1-9B8C-6878F9016044}" type="presParOf" srcId="{75FBE223-4F86-4929-A844-A10AED9BBD38}" destId="{C37E0C72-104C-4DE8-8B5E-2835CAE9467B}" srcOrd="1" destOrd="0" presId="urn:microsoft.com/office/officeart/2005/8/layout/orgChart1"/>
    <dgm:cxn modelId="{4CC3F4B7-286F-4D83-BE1F-3BB22217153E}" type="presParOf" srcId="{C37E0C72-104C-4DE8-8B5E-2835CAE9467B}" destId="{A4CED6FC-86FD-42D4-AED6-4F33330EEB88}" srcOrd="0" destOrd="0" presId="urn:microsoft.com/office/officeart/2005/8/layout/orgChart1"/>
    <dgm:cxn modelId="{0A822F13-AFA0-4EDF-90C9-EA7E0A455A29}" type="presParOf" srcId="{A4CED6FC-86FD-42D4-AED6-4F33330EEB88}" destId="{1CE2245F-29A9-40AB-B41E-A71CAD960404}" srcOrd="0" destOrd="0" presId="urn:microsoft.com/office/officeart/2005/8/layout/orgChart1"/>
    <dgm:cxn modelId="{9FED28BC-EB12-4948-8A97-36049CD1434D}" type="presParOf" srcId="{A4CED6FC-86FD-42D4-AED6-4F33330EEB88}" destId="{9D79571B-8EF8-4085-B9FC-DDE10D5DD4E6}" srcOrd="1" destOrd="0" presId="urn:microsoft.com/office/officeart/2005/8/layout/orgChart1"/>
    <dgm:cxn modelId="{CC653DDF-FC74-4D71-AD9A-4F48DAC68AD6}" type="presParOf" srcId="{C37E0C72-104C-4DE8-8B5E-2835CAE9467B}" destId="{1F148019-7E4F-4120-826B-0D117984DC4E}" srcOrd="1" destOrd="0" presId="urn:microsoft.com/office/officeart/2005/8/layout/orgChart1"/>
    <dgm:cxn modelId="{C41DBE87-CD44-45CC-B5EC-27B3E497A964}" type="presParOf" srcId="{C37E0C72-104C-4DE8-8B5E-2835CAE9467B}" destId="{5710CF6C-8A4D-4CDC-B4AE-6A9547DCD4FA}" srcOrd="2" destOrd="0" presId="urn:microsoft.com/office/officeart/2005/8/layout/orgChart1"/>
    <dgm:cxn modelId="{5193DA16-B02D-4EDD-9256-F2D34EC936AD}" type="presParOf" srcId="{F85BD3C2-FEF7-4583-8F70-9A98178EDE3F}" destId="{32A0417E-1434-471A-84E2-BD892B026482}" srcOrd="2" destOrd="0" presId="urn:microsoft.com/office/officeart/2005/8/layout/orgChart1"/>
    <dgm:cxn modelId="{4B04AEA6-03E3-4353-BA3D-11974201A1AF}" type="presParOf" srcId="{6CCB4162-72A4-4D12-9E69-79A1E43EE5D7}" destId="{F22B88BA-D76B-4B05-95AD-F8EBEF9E323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E6CA44-8E93-40D9-AD78-B3FC9C2687EB}">
      <dsp:nvSpPr>
        <dsp:cNvPr id="0" name=""/>
        <dsp:cNvSpPr/>
      </dsp:nvSpPr>
      <dsp:spPr>
        <a:xfrm>
          <a:off x="4942593" y="863300"/>
          <a:ext cx="3374063" cy="3679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654"/>
              </a:lnTo>
              <a:lnTo>
                <a:pt x="3374063" y="186654"/>
              </a:lnTo>
              <a:lnTo>
                <a:pt x="3374063" y="367948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707CE2-5160-472D-A99B-4C492350AFF0}">
      <dsp:nvSpPr>
        <dsp:cNvPr id="0" name=""/>
        <dsp:cNvSpPr/>
      </dsp:nvSpPr>
      <dsp:spPr>
        <a:xfrm>
          <a:off x="4496760" y="2094549"/>
          <a:ext cx="417024" cy="7834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3436"/>
              </a:lnTo>
              <a:lnTo>
                <a:pt x="417024" y="783436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A87846-6BE9-4ADA-82C7-F6FCE2FAA14E}">
      <dsp:nvSpPr>
        <dsp:cNvPr id="0" name=""/>
        <dsp:cNvSpPr/>
      </dsp:nvSpPr>
      <dsp:spPr>
        <a:xfrm>
          <a:off x="4942593" y="863300"/>
          <a:ext cx="459224" cy="3679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654"/>
              </a:lnTo>
              <a:lnTo>
                <a:pt x="459224" y="186654"/>
              </a:lnTo>
              <a:lnTo>
                <a:pt x="459224" y="367948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1AFC32-BB8B-4AC4-9476-DC980F59AD41}">
      <dsp:nvSpPr>
        <dsp:cNvPr id="0" name=""/>
        <dsp:cNvSpPr/>
      </dsp:nvSpPr>
      <dsp:spPr>
        <a:xfrm>
          <a:off x="196247" y="2166859"/>
          <a:ext cx="293549" cy="27812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1261"/>
              </a:lnTo>
              <a:lnTo>
                <a:pt x="293549" y="2781261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37008D-6E2F-42CA-A77E-2A7778CA5C2E}">
      <dsp:nvSpPr>
        <dsp:cNvPr id="0" name=""/>
        <dsp:cNvSpPr/>
      </dsp:nvSpPr>
      <dsp:spPr>
        <a:xfrm>
          <a:off x="196247" y="2166859"/>
          <a:ext cx="293549" cy="16574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7416"/>
              </a:lnTo>
              <a:lnTo>
                <a:pt x="293549" y="1657416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9FE08-BD8C-4CE5-925C-5B686329F8CF}">
      <dsp:nvSpPr>
        <dsp:cNvPr id="0" name=""/>
        <dsp:cNvSpPr/>
      </dsp:nvSpPr>
      <dsp:spPr>
        <a:xfrm>
          <a:off x="196247" y="2166859"/>
          <a:ext cx="293549" cy="5048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4832"/>
              </a:lnTo>
              <a:lnTo>
                <a:pt x="293549" y="504832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595D77-3960-4CE3-976D-C72D8EA5A9CF}">
      <dsp:nvSpPr>
        <dsp:cNvPr id="0" name=""/>
        <dsp:cNvSpPr/>
      </dsp:nvSpPr>
      <dsp:spPr>
        <a:xfrm>
          <a:off x="981236" y="863300"/>
          <a:ext cx="3961357" cy="440258"/>
        </a:xfrm>
        <a:custGeom>
          <a:avLst/>
          <a:gdLst/>
          <a:ahLst/>
          <a:cxnLst/>
          <a:rect l="0" t="0" r="0" b="0"/>
          <a:pathLst>
            <a:path>
              <a:moveTo>
                <a:pt x="3961357" y="0"/>
              </a:moveTo>
              <a:lnTo>
                <a:pt x="3961357" y="258965"/>
              </a:lnTo>
              <a:lnTo>
                <a:pt x="0" y="258965"/>
              </a:lnTo>
              <a:lnTo>
                <a:pt x="0" y="440258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E43A68-C474-42C9-B68F-A4ECB1F66972}">
      <dsp:nvSpPr>
        <dsp:cNvPr id="0" name=""/>
        <dsp:cNvSpPr/>
      </dsp:nvSpPr>
      <dsp:spPr>
        <a:xfrm>
          <a:off x="3556244" y="0"/>
          <a:ext cx="2772697" cy="863300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городской координационный центр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3556244" y="0"/>
        <a:ext cx="2772697" cy="863300"/>
      </dsp:txXfrm>
    </dsp:sp>
    <dsp:sp modelId="{4501BB56-E8B9-4235-94A5-EEB947EA1F45}">
      <dsp:nvSpPr>
        <dsp:cNvPr id="0" name=""/>
        <dsp:cNvSpPr/>
      </dsp:nvSpPr>
      <dsp:spPr>
        <a:xfrm>
          <a:off x="0" y="1303558"/>
          <a:ext cx="1962472" cy="863300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4-5 территориальных кластеров</a:t>
          </a:r>
          <a:endParaRPr lang="ru-RU" sz="16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0" y="1303558"/>
        <a:ext cx="1962472" cy="863300"/>
      </dsp:txXfrm>
    </dsp:sp>
    <dsp:sp modelId="{3DDD4499-01A0-458B-9972-C09E89917714}">
      <dsp:nvSpPr>
        <dsp:cNvPr id="0" name=""/>
        <dsp:cNvSpPr/>
      </dsp:nvSpPr>
      <dsp:spPr>
        <a:xfrm>
          <a:off x="489796" y="2240041"/>
          <a:ext cx="1544082" cy="863300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опорная школа с точкой роста</a:t>
          </a:r>
          <a:endParaRPr lang="ru-RU" sz="16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489796" y="2240041"/>
        <a:ext cx="1544082" cy="863300"/>
      </dsp:txXfrm>
    </dsp:sp>
    <dsp:sp modelId="{CC51A17F-181E-4E82-B301-7574E98ED358}">
      <dsp:nvSpPr>
        <dsp:cNvPr id="0" name=""/>
        <dsp:cNvSpPr/>
      </dsp:nvSpPr>
      <dsp:spPr>
        <a:xfrm>
          <a:off x="489796" y="3392625"/>
          <a:ext cx="1615598" cy="863300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6-8 школ-участников</a:t>
          </a:r>
          <a:endParaRPr lang="ru-RU" sz="16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489796" y="3392625"/>
        <a:ext cx="1615598" cy="863300"/>
      </dsp:txXfrm>
    </dsp:sp>
    <dsp:sp modelId="{BAA4CB54-CD26-4600-AE19-90998195F74C}">
      <dsp:nvSpPr>
        <dsp:cNvPr id="0" name=""/>
        <dsp:cNvSpPr/>
      </dsp:nvSpPr>
      <dsp:spPr>
        <a:xfrm>
          <a:off x="489796" y="4516470"/>
          <a:ext cx="1616962" cy="863300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специализация по 1-2 профилям</a:t>
          </a:r>
          <a:endParaRPr lang="ru-RU" sz="16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489796" y="4516470"/>
        <a:ext cx="1616962" cy="863300"/>
      </dsp:txXfrm>
    </dsp:sp>
    <dsp:sp modelId="{48742E3F-7B82-411A-B925-CA092000295D}">
      <dsp:nvSpPr>
        <dsp:cNvPr id="0" name=""/>
        <dsp:cNvSpPr/>
      </dsp:nvSpPr>
      <dsp:spPr>
        <a:xfrm>
          <a:off x="4270496" y="1231248"/>
          <a:ext cx="2262641" cy="863300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территориальный </a:t>
          </a:r>
          <a:r>
            <a:rPr lang="en-US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it-</a:t>
          </a:r>
          <a:r>
            <a:rPr lang="ru-RU" sz="1800" b="0" i="0" kern="1200" dirty="0" err="1">
              <a:latin typeface="Open Sans" pitchFamily="2" charset="0"/>
              <a:ea typeface="Open Sans" pitchFamily="2" charset="0"/>
              <a:cs typeface="Open Sans" pitchFamily="2" charset="0"/>
            </a:rPr>
            <a:t>хаб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4270496" y="1231248"/>
        <a:ext cx="2262641" cy="863300"/>
      </dsp:txXfrm>
    </dsp:sp>
    <dsp:sp modelId="{F0876FAB-4B26-46FF-8409-CA69269310B7}">
      <dsp:nvSpPr>
        <dsp:cNvPr id="0" name=""/>
        <dsp:cNvSpPr/>
      </dsp:nvSpPr>
      <dsp:spPr>
        <a:xfrm>
          <a:off x="4913785" y="2446335"/>
          <a:ext cx="2140968" cy="863300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еженедельные занятия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4913785" y="2446335"/>
        <a:ext cx="2140968" cy="863300"/>
      </dsp:txXfrm>
    </dsp:sp>
    <dsp:sp modelId="{24976F05-435F-406C-A608-43F64E3043F7}">
      <dsp:nvSpPr>
        <dsp:cNvPr id="0" name=""/>
        <dsp:cNvSpPr/>
      </dsp:nvSpPr>
      <dsp:spPr>
        <a:xfrm>
          <a:off x="7058042" y="1231248"/>
          <a:ext cx="2517229" cy="863300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муниципальный методический центр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7058042" y="1231248"/>
        <a:ext cx="2517229" cy="8633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20ACD1-396A-496C-A537-CFA43B1FFD81}">
      <dsp:nvSpPr>
        <dsp:cNvPr id="0" name=""/>
        <dsp:cNvSpPr/>
      </dsp:nvSpPr>
      <dsp:spPr>
        <a:xfrm>
          <a:off x="3951971" y="2077487"/>
          <a:ext cx="183657" cy="21183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8320"/>
              </a:lnTo>
              <a:lnTo>
                <a:pt x="183657" y="2118320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707CE2-5160-472D-A99B-4C492350AFF0}">
      <dsp:nvSpPr>
        <dsp:cNvPr id="0" name=""/>
        <dsp:cNvSpPr/>
      </dsp:nvSpPr>
      <dsp:spPr>
        <a:xfrm>
          <a:off x="3951971" y="2077487"/>
          <a:ext cx="183657" cy="917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7722"/>
              </a:lnTo>
              <a:lnTo>
                <a:pt x="183657" y="917722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A87846-6BE9-4ADA-82C7-F6FCE2FAA14E}">
      <dsp:nvSpPr>
        <dsp:cNvPr id="0" name=""/>
        <dsp:cNvSpPr/>
      </dsp:nvSpPr>
      <dsp:spPr>
        <a:xfrm>
          <a:off x="3460148" y="845491"/>
          <a:ext cx="1168216" cy="386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950"/>
              </a:lnTo>
              <a:lnTo>
                <a:pt x="1168216" y="208950"/>
              </a:lnTo>
              <a:lnTo>
                <a:pt x="1168216" y="386503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1AFC32-BB8B-4AC4-9476-DC980F59AD41}">
      <dsp:nvSpPr>
        <dsp:cNvPr id="0" name=""/>
        <dsp:cNvSpPr/>
      </dsp:nvSpPr>
      <dsp:spPr>
        <a:xfrm>
          <a:off x="473563" y="2197589"/>
          <a:ext cx="406930" cy="2897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7830"/>
              </a:lnTo>
              <a:lnTo>
                <a:pt x="406930" y="2897830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37008D-6E2F-42CA-A77E-2A7778CA5C2E}">
      <dsp:nvSpPr>
        <dsp:cNvPr id="0" name=""/>
        <dsp:cNvSpPr/>
      </dsp:nvSpPr>
      <dsp:spPr>
        <a:xfrm>
          <a:off x="473563" y="2197589"/>
          <a:ext cx="406930" cy="17971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7169"/>
              </a:lnTo>
              <a:lnTo>
                <a:pt x="406930" y="1797169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9FE08-BD8C-4CE5-925C-5B686329F8CF}">
      <dsp:nvSpPr>
        <dsp:cNvPr id="0" name=""/>
        <dsp:cNvSpPr/>
      </dsp:nvSpPr>
      <dsp:spPr>
        <a:xfrm>
          <a:off x="473563" y="2197589"/>
          <a:ext cx="406930" cy="668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8361"/>
              </a:lnTo>
              <a:lnTo>
                <a:pt x="406930" y="668361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595D77-3960-4CE3-976D-C72D8EA5A9CF}">
      <dsp:nvSpPr>
        <dsp:cNvPr id="0" name=""/>
        <dsp:cNvSpPr/>
      </dsp:nvSpPr>
      <dsp:spPr>
        <a:xfrm>
          <a:off x="1378970" y="845491"/>
          <a:ext cx="2081178" cy="386503"/>
        </a:xfrm>
        <a:custGeom>
          <a:avLst/>
          <a:gdLst/>
          <a:ahLst/>
          <a:cxnLst/>
          <a:rect l="0" t="0" r="0" b="0"/>
          <a:pathLst>
            <a:path>
              <a:moveTo>
                <a:pt x="2081178" y="0"/>
              </a:moveTo>
              <a:lnTo>
                <a:pt x="2081178" y="208950"/>
              </a:lnTo>
              <a:lnTo>
                <a:pt x="0" y="208950"/>
              </a:lnTo>
              <a:lnTo>
                <a:pt x="0" y="386503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E43A68-C474-42C9-B68F-A4ECB1F66972}">
      <dsp:nvSpPr>
        <dsp:cNvPr id="0" name=""/>
        <dsp:cNvSpPr/>
      </dsp:nvSpPr>
      <dsp:spPr>
        <a:xfrm>
          <a:off x="2418663" y="0"/>
          <a:ext cx="2082970" cy="845491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муниципальный координатор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2418663" y="0"/>
        <a:ext cx="2082970" cy="845491"/>
      </dsp:txXfrm>
    </dsp:sp>
    <dsp:sp modelId="{4501BB56-E8B9-4235-94A5-EEB947EA1F45}">
      <dsp:nvSpPr>
        <dsp:cNvPr id="0" name=""/>
        <dsp:cNvSpPr/>
      </dsp:nvSpPr>
      <dsp:spPr>
        <a:xfrm>
          <a:off x="247212" y="1231995"/>
          <a:ext cx="2263517" cy="965594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опорная школа (ресурсный центр)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247212" y="1231995"/>
        <a:ext cx="2263517" cy="965594"/>
      </dsp:txXfrm>
    </dsp:sp>
    <dsp:sp modelId="{3DDD4499-01A0-458B-9972-C09E89917714}">
      <dsp:nvSpPr>
        <dsp:cNvPr id="0" name=""/>
        <dsp:cNvSpPr/>
      </dsp:nvSpPr>
      <dsp:spPr>
        <a:xfrm>
          <a:off x="880493" y="2443204"/>
          <a:ext cx="1690983" cy="845491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все профили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880493" y="2443204"/>
        <a:ext cx="1690983" cy="845491"/>
      </dsp:txXfrm>
    </dsp:sp>
    <dsp:sp modelId="{CC51A17F-181E-4E82-B301-7574E98ED358}">
      <dsp:nvSpPr>
        <dsp:cNvPr id="0" name=""/>
        <dsp:cNvSpPr/>
      </dsp:nvSpPr>
      <dsp:spPr>
        <a:xfrm>
          <a:off x="880493" y="3572012"/>
          <a:ext cx="1690983" cy="845491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общее оборудование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880493" y="3572012"/>
        <a:ext cx="1690983" cy="845491"/>
      </dsp:txXfrm>
    </dsp:sp>
    <dsp:sp modelId="{BAA4CB54-CD26-4600-AE19-90998195F74C}">
      <dsp:nvSpPr>
        <dsp:cNvPr id="0" name=""/>
        <dsp:cNvSpPr/>
      </dsp:nvSpPr>
      <dsp:spPr>
        <a:xfrm>
          <a:off x="880493" y="4672673"/>
          <a:ext cx="1690983" cy="845491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точка доступа к </a:t>
          </a:r>
          <a:r>
            <a:rPr lang="en-US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it-</a:t>
          </a:r>
          <a:r>
            <a:rPr lang="ru-RU" sz="1800" b="0" i="0" kern="1200" dirty="0" err="1">
              <a:latin typeface="Open Sans" pitchFamily="2" charset="0"/>
              <a:ea typeface="Open Sans" pitchFamily="2" charset="0"/>
              <a:cs typeface="Open Sans" pitchFamily="2" charset="0"/>
            </a:rPr>
            <a:t>хабу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880493" y="4672673"/>
        <a:ext cx="1690983" cy="845491"/>
      </dsp:txXfrm>
    </dsp:sp>
    <dsp:sp modelId="{48742E3F-7B82-411A-B925-CA092000295D}">
      <dsp:nvSpPr>
        <dsp:cNvPr id="0" name=""/>
        <dsp:cNvSpPr/>
      </dsp:nvSpPr>
      <dsp:spPr>
        <a:xfrm>
          <a:off x="3782873" y="1231995"/>
          <a:ext cx="1690983" cy="845491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2-7 школ-партнеров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3782873" y="1231995"/>
        <a:ext cx="1690983" cy="845491"/>
      </dsp:txXfrm>
    </dsp:sp>
    <dsp:sp modelId="{F0876FAB-4B26-46FF-8409-CA69269310B7}">
      <dsp:nvSpPr>
        <dsp:cNvPr id="0" name=""/>
        <dsp:cNvSpPr/>
      </dsp:nvSpPr>
      <dsp:spPr>
        <a:xfrm>
          <a:off x="4135629" y="2572463"/>
          <a:ext cx="1690983" cy="845491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по 1-2 кружка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4135629" y="2572463"/>
        <a:ext cx="1690983" cy="845491"/>
      </dsp:txXfrm>
    </dsp:sp>
    <dsp:sp modelId="{4630F5CF-B381-48D1-95B4-C1F520F71910}">
      <dsp:nvSpPr>
        <dsp:cNvPr id="0" name=""/>
        <dsp:cNvSpPr/>
      </dsp:nvSpPr>
      <dsp:spPr>
        <a:xfrm>
          <a:off x="4135629" y="3773062"/>
          <a:ext cx="1919655" cy="845491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ротация групп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4135629" y="3773062"/>
        <a:ext cx="1919655" cy="8454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F56BC-9666-437A-8CDA-B02CE24C6F4C}">
      <dsp:nvSpPr>
        <dsp:cNvPr id="0" name=""/>
        <dsp:cNvSpPr/>
      </dsp:nvSpPr>
      <dsp:spPr>
        <a:xfrm>
          <a:off x="5705281" y="2392065"/>
          <a:ext cx="239174" cy="763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711"/>
              </a:lnTo>
              <a:lnTo>
                <a:pt x="239174" y="763711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FC086A-4C52-43B1-BD86-C82EDA272625}">
      <dsp:nvSpPr>
        <dsp:cNvPr id="0" name=""/>
        <dsp:cNvSpPr/>
      </dsp:nvSpPr>
      <dsp:spPr>
        <a:xfrm>
          <a:off x="4243848" y="848359"/>
          <a:ext cx="2279472" cy="569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939"/>
              </a:lnTo>
              <a:lnTo>
                <a:pt x="2279472" y="276939"/>
              </a:lnTo>
              <a:lnTo>
                <a:pt x="2279472" y="569717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0ACD1-396A-496C-A537-CFA43B1FFD81}">
      <dsp:nvSpPr>
        <dsp:cNvPr id="0" name=""/>
        <dsp:cNvSpPr/>
      </dsp:nvSpPr>
      <dsp:spPr>
        <a:xfrm>
          <a:off x="3151130" y="2433040"/>
          <a:ext cx="142819" cy="2314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4570"/>
              </a:lnTo>
              <a:lnTo>
                <a:pt x="142819" y="2314570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707CE2-5160-472D-A99B-4C492350AFF0}">
      <dsp:nvSpPr>
        <dsp:cNvPr id="0" name=""/>
        <dsp:cNvSpPr/>
      </dsp:nvSpPr>
      <dsp:spPr>
        <a:xfrm>
          <a:off x="3151130" y="2433040"/>
          <a:ext cx="142819" cy="969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9032"/>
              </a:lnTo>
              <a:lnTo>
                <a:pt x="142819" y="969032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A87846-6BE9-4ADA-82C7-F6FCE2FAA14E}">
      <dsp:nvSpPr>
        <dsp:cNvPr id="0" name=""/>
        <dsp:cNvSpPr/>
      </dsp:nvSpPr>
      <dsp:spPr>
        <a:xfrm>
          <a:off x="3839744" y="848359"/>
          <a:ext cx="404103" cy="574959"/>
        </a:xfrm>
        <a:custGeom>
          <a:avLst/>
          <a:gdLst/>
          <a:ahLst/>
          <a:cxnLst/>
          <a:rect l="0" t="0" r="0" b="0"/>
          <a:pathLst>
            <a:path>
              <a:moveTo>
                <a:pt x="404103" y="0"/>
              </a:moveTo>
              <a:lnTo>
                <a:pt x="404103" y="282181"/>
              </a:lnTo>
              <a:lnTo>
                <a:pt x="0" y="282181"/>
              </a:lnTo>
              <a:lnTo>
                <a:pt x="0" y="574959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F86664-675F-4C5E-98D6-88D346B8FBF2}">
      <dsp:nvSpPr>
        <dsp:cNvPr id="0" name=""/>
        <dsp:cNvSpPr/>
      </dsp:nvSpPr>
      <dsp:spPr>
        <a:xfrm>
          <a:off x="170221" y="2464883"/>
          <a:ext cx="721883" cy="23747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4743"/>
              </a:lnTo>
              <a:lnTo>
                <a:pt x="721883" y="2374743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9FE08-BD8C-4CE5-925C-5B686329F8CF}">
      <dsp:nvSpPr>
        <dsp:cNvPr id="0" name=""/>
        <dsp:cNvSpPr/>
      </dsp:nvSpPr>
      <dsp:spPr>
        <a:xfrm>
          <a:off x="170221" y="2464883"/>
          <a:ext cx="710785" cy="906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6977"/>
              </a:lnTo>
              <a:lnTo>
                <a:pt x="710785" y="906977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595D77-3960-4CE3-976D-C72D8EA5A9CF}">
      <dsp:nvSpPr>
        <dsp:cNvPr id="0" name=""/>
        <dsp:cNvSpPr/>
      </dsp:nvSpPr>
      <dsp:spPr>
        <a:xfrm>
          <a:off x="851105" y="848359"/>
          <a:ext cx="3392742" cy="580354"/>
        </a:xfrm>
        <a:custGeom>
          <a:avLst/>
          <a:gdLst/>
          <a:ahLst/>
          <a:cxnLst/>
          <a:rect l="0" t="0" r="0" b="0"/>
          <a:pathLst>
            <a:path>
              <a:moveTo>
                <a:pt x="3392742" y="0"/>
              </a:moveTo>
              <a:lnTo>
                <a:pt x="3392742" y="287576"/>
              </a:lnTo>
              <a:lnTo>
                <a:pt x="0" y="287576"/>
              </a:lnTo>
              <a:lnTo>
                <a:pt x="0" y="580354"/>
              </a:lnTo>
            </a:path>
          </a:pathLst>
        </a:custGeom>
        <a:noFill/>
        <a:ln w="12700" cap="flat" cmpd="sng" algn="ctr">
          <a:solidFill>
            <a:srgbClr val="083C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E43A68-C474-42C9-B68F-A4ECB1F66972}">
      <dsp:nvSpPr>
        <dsp:cNvPr id="0" name=""/>
        <dsp:cNvSpPr/>
      </dsp:nvSpPr>
      <dsp:spPr>
        <a:xfrm>
          <a:off x="2849667" y="0"/>
          <a:ext cx="2788362" cy="848359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районный координатор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2849667" y="0"/>
        <a:ext cx="2788362" cy="848359"/>
      </dsp:txXfrm>
    </dsp:sp>
    <dsp:sp modelId="{4501BB56-E8B9-4235-94A5-EEB947EA1F45}">
      <dsp:nvSpPr>
        <dsp:cNvPr id="0" name=""/>
        <dsp:cNvSpPr/>
      </dsp:nvSpPr>
      <dsp:spPr>
        <a:xfrm>
          <a:off x="0" y="1428713"/>
          <a:ext cx="1702211" cy="1036169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мобильная поддержка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0" y="1428713"/>
        <a:ext cx="1702211" cy="1036169"/>
      </dsp:txXfrm>
    </dsp:sp>
    <dsp:sp modelId="{3DDD4499-01A0-458B-9972-C09E89917714}">
      <dsp:nvSpPr>
        <dsp:cNvPr id="0" name=""/>
        <dsp:cNvSpPr/>
      </dsp:nvSpPr>
      <dsp:spPr>
        <a:xfrm>
          <a:off x="881006" y="2883834"/>
          <a:ext cx="1497434" cy="976052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мобильные лаборатории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881006" y="2883834"/>
        <a:ext cx="1497434" cy="976052"/>
      </dsp:txXfrm>
    </dsp:sp>
    <dsp:sp modelId="{B8664975-DC1D-4FC2-ABA3-EC01B858E20B}">
      <dsp:nvSpPr>
        <dsp:cNvPr id="0" name=""/>
        <dsp:cNvSpPr/>
      </dsp:nvSpPr>
      <dsp:spPr>
        <a:xfrm>
          <a:off x="892104" y="4351600"/>
          <a:ext cx="1494199" cy="976052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выездные педагоги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892104" y="4351600"/>
        <a:ext cx="1494199" cy="976052"/>
      </dsp:txXfrm>
    </dsp:sp>
    <dsp:sp modelId="{48742E3F-7B82-411A-B925-CA092000295D}">
      <dsp:nvSpPr>
        <dsp:cNvPr id="0" name=""/>
        <dsp:cNvSpPr/>
      </dsp:nvSpPr>
      <dsp:spPr>
        <a:xfrm>
          <a:off x="2978977" y="1423318"/>
          <a:ext cx="1721534" cy="1009721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3-4 куста школ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2978977" y="1423318"/>
        <a:ext cx="1721534" cy="1009721"/>
      </dsp:txXfrm>
    </dsp:sp>
    <dsp:sp modelId="{F0876FAB-4B26-46FF-8409-CA69269310B7}">
      <dsp:nvSpPr>
        <dsp:cNvPr id="0" name=""/>
        <dsp:cNvSpPr/>
      </dsp:nvSpPr>
      <dsp:spPr>
        <a:xfrm>
          <a:off x="3293950" y="2863716"/>
          <a:ext cx="1582200" cy="1076712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школа-лидер куста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3293950" y="2863716"/>
        <a:ext cx="1582200" cy="1076712"/>
      </dsp:txXfrm>
    </dsp:sp>
    <dsp:sp modelId="{4630F5CF-B381-48D1-95B4-C1F520F71910}">
      <dsp:nvSpPr>
        <dsp:cNvPr id="0" name=""/>
        <dsp:cNvSpPr/>
      </dsp:nvSpPr>
      <dsp:spPr>
        <a:xfrm>
          <a:off x="3293950" y="4209254"/>
          <a:ext cx="1870377" cy="1076712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2-3 малокомплектные школы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3293950" y="4209254"/>
        <a:ext cx="1870377" cy="1076712"/>
      </dsp:txXfrm>
    </dsp:sp>
    <dsp:sp modelId="{99D2B840-F897-42D5-AD1E-AD862F4F6AED}">
      <dsp:nvSpPr>
        <dsp:cNvPr id="0" name=""/>
        <dsp:cNvSpPr/>
      </dsp:nvSpPr>
      <dsp:spPr>
        <a:xfrm>
          <a:off x="5500772" y="1418076"/>
          <a:ext cx="2045096" cy="973988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базовая школа в райцентре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5500772" y="1418076"/>
        <a:ext cx="2045096" cy="973988"/>
      </dsp:txXfrm>
    </dsp:sp>
    <dsp:sp modelId="{1CE2245F-29A9-40AB-B41E-A71CAD960404}">
      <dsp:nvSpPr>
        <dsp:cNvPr id="0" name=""/>
        <dsp:cNvSpPr/>
      </dsp:nvSpPr>
      <dsp:spPr>
        <a:xfrm>
          <a:off x="5944456" y="2657126"/>
          <a:ext cx="1916051" cy="997299"/>
        </a:xfrm>
        <a:prstGeom prst="rect">
          <a:avLst/>
        </a:prstGeom>
        <a:solidFill>
          <a:srgbClr val="083C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latin typeface="Open Sans" pitchFamily="2" charset="0"/>
              <a:ea typeface="Open Sans" pitchFamily="2" charset="0"/>
              <a:cs typeface="Open Sans" pitchFamily="2" charset="0"/>
            </a:rPr>
            <a:t>центр дистанционного обучения</a:t>
          </a:r>
          <a:endParaRPr lang="ru-RU" sz="1800" kern="1200" dirty="0">
            <a:latin typeface="Open Sans" pitchFamily="2" charset="0"/>
            <a:ea typeface="Open Sans" pitchFamily="2" charset="0"/>
            <a:cs typeface="Open Sans" pitchFamily="2" charset="0"/>
          </a:endParaRPr>
        </a:p>
      </dsp:txBody>
      <dsp:txXfrm>
        <a:off x="5944456" y="2657126"/>
        <a:ext cx="1916051" cy="9972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3A765-1BA3-4E13-A775-76DDF70CC678}" type="datetimeFigureOut">
              <a:rPr lang="ru-RU" smtClean="0"/>
              <a:pPr/>
              <a:t>02.02.2026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6C7F0-AC06-4338-B8EE-D2B1AE46C5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791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d40de3d70a_0_83:notes"/>
          <p:cNvSpPr txBox="1">
            <a:spLocks noGrp="1"/>
          </p:cNvSpPr>
          <p:nvPr>
            <p:ph type="body" idx="1"/>
          </p:nvPr>
        </p:nvSpPr>
        <p:spPr>
          <a:xfrm>
            <a:off x="679768" y="4777959"/>
            <a:ext cx="5438140" cy="390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82" name="Google Shape;82;g2d40de3d70a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87152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596097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23732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0aaf40cdca_0_25:notes"/>
          <p:cNvSpPr txBox="1">
            <a:spLocks noGrp="1"/>
          </p:cNvSpPr>
          <p:nvPr>
            <p:ph type="body" idx="1"/>
          </p:nvPr>
        </p:nvSpPr>
        <p:spPr>
          <a:xfrm>
            <a:off x="679768" y="4777959"/>
            <a:ext cx="5438140" cy="390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0" name="Google Shape;100;g30aaf40cdca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641442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596097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596097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413225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0aaf40cdca_0_25:notes"/>
          <p:cNvSpPr txBox="1">
            <a:spLocks noGrp="1"/>
          </p:cNvSpPr>
          <p:nvPr>
            <p:ph type="body" idx="1"/>
          </p:nvPr>
        </p:nvSpPr>
        <p:spPr>
          <a:xfrm>
            <a:off x="679768" y="4777959"/>
            <a:ext cx="5438140" cy="390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0" name="Google Shape;100;g30aaf40cdca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6414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d40de3d70a_0_83:notes"/>
          <p:cNvSpPr txBox="1">
            <a:spLocks noGrp="1"/>
          </p:cNvSpPr>
          <p:nvPr>
            <p:ph type="body" idx="1"/>
          </p:nvPr>
        </p:nvSpPr>
        <p:spPr>
          <a:xfrm>
            <a:off x="679768" y="4777959"/>
            <a:ext cx="5438140" cy="390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82" name="Google Shape;82;g2d40de3d70a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8715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62252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59609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59609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59609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95585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0aaf40cdca_0_25:notes"/>
          <p:cNvSpPr txBox="1">
            <a:spLocks noGrp="1"/>
          </p:cNvSpPr>
          <p:nvPr>
            <p:ph type="body" idx="1"/>
          </p:nvPr>
        </p:nvSpPr>
        <p:spPr>
          <a:xfrm>
            <a:off x="679768" y="4777959"/>
            <a:ext cx="5438140" cy="390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0" name="Google Shape;100;g30aaf40cdca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64144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59609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24D35C-D8D1-4376-887B-7B720780C7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3525BB-9675-4CA1-B94E-DEF027840D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5F3BF4-75ED-4D72-9B22-1C4A877DC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AB9079-F915-4763-A83E-B9A954C3A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B4B0B7-8EDD-4299-B34B-7F5CC3125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537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3278B-565D-4CAF-B58A-04DF3B6B5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8BDEFF1-5426-4E38-B9FD-FA4FEFEF9F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194A52-0D4A-42E4-99F0-C8A797935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FC8714-74A8-40CB-81F1-8454A4BE3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CF4153-F1B9-49CD-AB51-96FECB610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3846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9CA4F76-4D03-41EB-B58A-6BE9FC6E6C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CDC1975-870A-45E7-9A64-03FBF1A01E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D03676-F902-429F-AA62-6BA304558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191227-A5F4-40DF-9F75-430C5CF12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00266B-DBD3-4E09-81C5-DC5EA9ED5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4A5B39F0-A01D-FD29-0974-E70CA9BA3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F7495F-C4B8-4FAD-8284-C340E9B67D23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41D2EB-A49E-0CBF-5B40-9F324E0A0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71DFB8-E35B-9ADA-D932-C56A54516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0BF133-6449-4272-B4B0-4ABB4533413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426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A42043-4815-46DD-A0BD-EA5461AF96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B1409F-A74E-4130-90CF-B7BD27B5B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104BDC-378D-43D5-BA74-3657AF95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03F051-20BF-40BA-B26F-0076CF854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F5E0BA-0A88-4CE3-BCBC-764A16E7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5384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F98409-E90D-4972-9729-5081C088C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C6F69F-2FE7-44AD-BEFD-4526B36F1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6A5948-15F6-4CC0-9E01-9F49940DD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17061B-4AE3-4687-AD53-C0327A0BD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213D5A-A0E3-417F-B82A-7D0265784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660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57C7DA-99F9-4B76-8674-A96F34BD9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032F2C-3191-439B-80AA-539EA7165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8AAECD-68DD-4101-887F-AD60F2744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9AABA5-B1A8-42B2-9498-0F5458D92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DC3450-3A13-4F94-AD8B-BF03BC2C1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8438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AF9C1C-31D3-4453-B601-EE550AC8C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247CDB-EC34-4562-B4F7-6DF395BC9E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75FC649-5E8C-4D29-874C-46168779C4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58FC2BD-0B37-4FD2-BB76-293B9E59E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5BD17E-AE1C-49AC-9A6F-D43602127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B52DE8-4A48-4539-BB04-CFCCFA6F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3424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766E9F-D7D5-4D6B-BFBA-0E5973690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668DD1-5849-4035-A8F5-C32CD1051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A0B6A4-B0C0-4154-91BB-822BB39C8E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AE1EC49-CBE1-46F6-980A-4246F6DC11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FFF56DB-BFDF-4741-A13C-47C94A3953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B9E6CAB-6610-4B92-AA87-1C14AFE93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F561965-A015-417B-9AA8-1232C0EA8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05F3DE8-A8F1-42FE-9702-95874D46A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66318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44BB05-3BEA-4D3C-B6B2-F7E0D82AD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0DBFEE6-B594-452F-B625-E273F0D6E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81516C9-7A9A-44BD-B6B0-F32E9C46D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B9CFD92-3417-4117-8DA6-1467D184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7187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73D956C-9D17-44D2-A86F-B03DA3BBC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6A77CD2-34AC-4055-BC55-729D717D5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E1036EA-A567-4FA9-9A24-1F685E9F4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1865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A08D8B-F18F-4512-B2D4-AF40F82B2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3105A2-5557-4F93-9609-8DB231D030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082F00-F447-4091-8081-53A16DF7C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44D93C-8532-4C04-958F-30F82B0A0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03AA6A-164A-4187-B625-C8146DFDA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4688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C31AE3-5D47-421A-A18D-3E2D8CFE8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2E2713-617E-4AF8-9332-10F824B44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C031123-399E-4D79-960B-965B3B5E4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3D7BE4-E53B-409C-9558-EF8928F1A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4EB3CB-FAA4-4592-B092-82A03953D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DE8B4A-9136-400B-8BCC-1E1CCFA46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0086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FB33C-4BC4-4DCB-B615-46D6A2FA3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3566F6B-650A-4AAA-89D5-554A7BD298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65BBD16-7E1E-47C0-B08A-E9E23CE39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A75384E-13A2-4FC0-A849-9517265ED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D0552C6-F241-450A-85A9-A3C3A4C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B0A5C5-40E4-45E3-9B03-A56F08280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2634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E487E4-72C0-4493-9C42-CB3AAD7D7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1B339EB-F3D2-488A-B880-7D2B02EC9A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F1C006-4A79-41C2-9E53-316ADCA2E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0F1011-F55F-4EAD-9098-7BEA1A123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483771-689E-4C8D-9B9A-42CF8798F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56274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63D6C6E-5EF8-433A-A42D-ECF997BD29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31833F-D330-4558-8F22-90C84733E6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A82BFD-D284-42C3-AD9C-DBA56F111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4467AE-88F5-4556-8D98-1329B6883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08F275-B402-4ECB-A5E7-FC9A952E7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35297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05179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85757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13103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97798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04677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54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31E46F-F46A-4F4D-A327-309E98173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FCA5DC-D27B-4C1B-9A45-5DB50E5B2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DEA9FB-876F-4A6C-831B-C49B5D554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C3FB39-0E72-44AD-9910-8980EE4A4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54B435-DCE4-48DD-A94C-2E63EF2FD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60545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27643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4672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00548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46410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05161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пояснение">
  <p:cSld name="Заголовок, пояснение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9"/>
          <p:cNvSpPr/>
          <p:nvPr/>
        </p:nvSpPr>
        <p:spPr>
          <a:xfrm>
            <a:off x="11339745" y="981076"/>
            <a:ext cx="1018507" cy="445983"/>
          </a:xfrm>
          <a:prstGeom prst="rect">
            <a:avLst/>
          </a:prstGeom>
          <a:solidFill>
            <a:srgbClr val="001F8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33"/>
              <a:buFont typeface="Arial"/>
              <a:buNone/>
              <a:tabLst/>
              <a:defRPr/>
            </a:pPr>
            <a:endParaRPr kumimoji="0" sz="122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9"/>
          <p:cNvSpPr txBox="1">
            <a:spLocks noGrp="1"/>
          </p:cNvSpPr>
          <p:nvPr>
            <p:ph type="subTitle" idx="1"/>
          </p:nvPr>
        </p:nvSpPr>
        <p:spPr>
          <a:xfrm>
            <a:off x="852255" y="1816715"/>
            <a:ext cx="10051200" cy="3874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510"/>
              </a:spcBef>
              <a:spcAft>
                <a:spcPts val="0"/>
              </a:spcAft>
              <a:buClr>
                <a:srgbClr val="001F82"/>
              </a:buClr>
              <a:buSzPts val="1440"/>
              <a:buFont typeface="Noto Sans Symbols"/>
              <a:buChar char="▪"/>
              <a:defRPr sz="10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21"/>
            </a:lvl2pPr>
            <a:lvl3pPr lvl="2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919"/>
            </a:lvl3pPr>
            <a:lvl4pPr lvl="3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4pPr>
            <a:lvl5pPr lvl="4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5pPr>
            <a:lvl6pPr lvl="5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6pPr>
            <a:lvl7pPr lvl="6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7pPr>
            <a:lvl8pPr lvl="7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8pPr>
            <a:lvl9pPr lvl="8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9pPr>
          </a:lstStyle>
          <a:p>
            <a:endParaRPr/>
          </a:p>
        </p:txBody>
      </p:sp>
      <p:sp>
        <p:nvSpPr>
          <p:cNvPr id="27" name="Google Shape;27;p29"/>
          <p:cNvSpPr txBox="1"/>
          <p:nvPr/>
        </p:nvSpPr>
        <p:spPr>
          <a:xfrm>
            <a:off x="11528899" y="1076366"/>
            <a:ext cx="320101" cy="191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256" tIns="22256" rIns="22256" bIns="22256" anchor="t" anchorCtr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entury Gothic"/>
              <a:buNone/>
              <a:tabLst/>
              <a:defRPr/>
            </a:pPr>
            <a:fld id="{00000000-1234-1234-1234-123412341234}" type="slidenum">
              <a:rPr kumimoji="0" lang="ru-RU" sz="953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Century Gothic"/>
                <a:buNone/>
                <a:tabLst/>
                <a:defRPr/>
              </a:pPr>
              <a:t>‹#›</a:t>
            </a:fld>
            <a:endParaRPr kumimoji="0" sz="766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9"/>
          <p:cNvSpPr/>
          <p:nvPr/>
        </p:nvSpPr>
        <p:spPr>
          <a:xfrm>
            <a:off x="0" y="0"/>
            <a:ext cx="12192000" cy="83448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25"/>
                </a:lnTo>
                <a:lnTo>
                  <a:pt x="20104099" y="1789725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1F8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33"/>
              <a:buFont typeface="Arial"/>
              <a:buNone/>
              <a:tabLst/>
              <a:defRPr/>
            </a:pPr>
            <a:endParaRPr kumimoji="0" sz="122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9"/>
          <p:cNvSpPr txBox="1">
            <a:spLocks noGrp="1"/>
          </p:cNvSpPr>
          <p:nvPr>
            <p:ph type="ctrTitle"/>
          </p:nvPr>
        </p:nvSpPr>
        <p:spPr>
          <a:xfrm>
            <a:off x="766797" y="-48226"/>
            <a:ext cx="10051200" cy="10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entury Gothic"/>
              <a:buNone/>
              <a:defRPr sz="2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70403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8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пояснение, пункты_2">
  <p:cSld name="Заголовок, пояснение, пункты_2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8"/>
          <p:cNvSpPr/>
          <p:nvPr/>
        </p:nvSpPr>
        <p:spPr>
          <a:xfrm>
            <a:off x="11339745" y="981076"/>
            <a:ext cx="1018507" cy="445983"/>
          </a:xfrm>
          <a:prstGeom prst="rect">
            <a:avLst/>
          </a:prstGeom>
          <a:solidFill>
            <a:srgbClr val="001F8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33"/>
              <a:buFont typeface="Arial"/>
              <a:buNone/>
              <a:tabLst/>
              <a:defRPr/>
            </a:pPr>
            <a:endParaRPr kumimoji="0" sz="122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8"/>
          <p:cNvSpPr txBox="1"/>
          <p:nvPr/>
        </p:nvSpPr>
        <p:spPr>
          <a:xfrm>
            <a:off x="11528899" y="1076366"/>
            <a:ext cx="320101" cy="191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256" tIns="22256" rIns="22256" bIns="22256" anchor="t" anchorCtr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entury Gothic"/>
              <a:buNone/>
              <a:tabLst/>
              <a:defRPr/>
            </a:pPr>
            <a:fld id="{00000000-1234-1234-1234-123412341234}" type="slidenum">
              <a:rPr kumimoji="0" lang="ru-RU" sz="953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Century Gothic"/>
                <a:buNone/>
                <a:tabLst/>
                <a:defRPr/>
              </a:pPr>
              <a:t>‹#›</a:t>
            </a:fld>
            <a:endParaRPr kumimoji="0" sz="766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8"/>
          <p:cNvSpPr/>
          <p:nvPr/>
        </p:nvSpPr>
        <p:spPr>
          <a:xfrm>
            <a:off x="0" y="0"/>
            <a:ext cx="12192000" cy="83448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25"/>
                </a:lnTo>
                <a:lnTo>
                  <a:pt x="20104099" y="1789725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1F8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33"/>
              <a:buFont typeface="Arial"/>
              <a:buNone/>
              <a:tabLst/>
              <a:defRPr/>
            </a:pPr>
            <a:endParaRPr kumimoji="0" sz="122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8"/>
          <p:cNvSpPr txBox="1">
            <a:spLocks noGrp="1"/>
          </p:cNvSpPr>
          <p:nvPr>
            <p:ph type="ctrTitle"/>
          </p:nvPr>
        </p:nvSpPr>
        <p:spPr>
          <a:xfrm>
            <a:off x="766797" y="-48226"/>
            <a:ext cx="10051200" cy="10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entury Gothic"/>
              <a:buNone/>
              <a:defRPr sz="2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93236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80">
          <p15:clr>
            <a:srgbClr val="FBAE40"/>
          </p15:clr>
        </p15:guide>
        <p15:guide id="2" pos="1349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5293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14316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009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3DBA4C-3EE2-4798-9A5B-57083C8C2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1C658F-A74D-4583-B5E6-E1B135AA5E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2B0A5C-7A87-4E42-8E49-AE83814DCC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F5F6C89-8514-4A99-A5EB-4C73DDEF3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038FD0-D22C-4F5A-A99B-B2BC94CBA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45FD02-5B33-4C76-8707-EFEDF2BEC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50889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2762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27153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40090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96612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28410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07144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40191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85417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21663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пояснение">
  <p:cSld name="Заголовок, пояснение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9"/>
          <p:cNvSpPr/>
          <p:nvPr/>
        </p:nvSpPr>
        <p:spPr>
          <a:xfrm>
            <a:off x="11339745" y="981076"/>
            <a:ext cx="1018507" cy="445983"/>
          </a:xfrm>
          <a:prstGeom prst="rect">
            <a:avLst/>
          </a:prstGeom>
          <a:solidFill>
            <a:srgbClr val="001F8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33"/>
              <a:buFont typeface="Arial"/>
              <a:buNone/>
              <a:tabLst/>
              <a:defRPr/>
            </a:pPr>
            <a:endParaRPr kumimoji="0" sz="122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9"/>
          <p:cNvSpPr txBox="1">
            <a:spLocks noGrp="1"/>
          </p:cNvSpPr>
          <p:nvPr>
            <p:ph type="subTitle" idx="1"/>
          </p:nvPr>
        </p:nvSpPr>
        <p:spPr>
          <a:xfrm>
            <a:off x="852255" y="1816715"/>
            <a:ext cx="10051200" cy="3874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510"/>
              </a:spcBef>
              <a:spcAft>
                <a:spcPts val="0"/>
              </a:spcAft>
              <a:buClr>
                <a:srgbClr val="001F82"/>
              </a:buClr>
              <a:buSzPts val="1440"/>
              <a:buFont typeface="Noto Sans Symbols"/>
              <a:buChar char="▪"/>
              <a:defRPr sz="10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21"/>
            </a:lvl2pPr>
            <a:lvl3pPr lvl="2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919"/>
            </a:lvl3pPr>
            <a:lvl4pPr lvl="3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4pPr>
            <a:lvl5pPr lvl="4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5pPr>
            <a:lvl6pPr lvl="5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6pPr>
            <a:lvl7pPr lvl="6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7pPr>
            <a:lvl8pPr lvl="7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8pPr>
            <a:lvl9pPr lvl="8" algn="ctr">
              <a:lnSpc>
                <a:spcPct val="90000"/>
              </a:lnSpc>
              <a:spcBef>
                <a:spcPts val="25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817"/>
            </a:lvl9pPr>
          </a:lstStyle>
          <a:p>
            <a:endParaRPr/>
          </a:p>
        </p:txBody>
      </p:sp>
      <p:sp>
        <p:nvSpPr>
          <p:cNvPr id="27" name="Google Shape;27;p29"/>
          <p:cNvSpPr txBox="1"/>
          <p:nvPr/>
        </p:nvSpPr>
        <p:spPr>
          <a:xfrm>
            <a:off x="11528899" y="1076366"/>
            <a:ext cx="320101" cy="191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256" tIns="22256" rIns="22256" bIns="22256" anchor="t" anchorCtr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entury Gothic"/>
              <a:buNone/>
              <a:tabLst/>
              <a:defRPr/>
            </a:pPr>
            <a:fld id="{00000000-1234-1234-1234-123412341234}" type="slidenum">
              <a:rPr kumimoji="0" lang="ru-RU" sz="953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Century Gothic"/>
                <a:buNone/>
                <a:tabLst/>
                <a:defRPr/>
              </a:pPr>
              <a:t>‹#›</a:t>
            </a:fld>
            <a:endParaRPr kumimoji="0" sz="766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9"/>
          <p:cNvSpPr/>
          <p:nvPr/>
        </p:nvSpPr>
        <p:spPr>
          <a:xfrm>
            <a:off x="0" y="0"/>
            <a:ext cx="12192000" cy="83448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25"/>
                </a:lnTo>
                <a:lnTo>
                  <a:pt x="20104099" y="1789725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1F8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33"/>
              <a:buFont typeface="Arial"/>
              <a:buNone/>
              <a:tabLst/>
              <a:defRPr/>
            </a:pPr>
            <a:endParaRPr kumimoji="0" sz="122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9"/>
          <p:cNvSpPr txBox="1">
            <a:spLocks noGrp="1"/>
          </p:cNvSpPr>
          <p:nvPr>
            <p:ph type="ctrTitle"/>
          </p:nvPr>
        </p:nvSpPr>
        <p:spPr>
          <a:xfrm>
            <a:off x="766797" y="-48226"/>
            <a:ext cx="10051200" cy="10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entury Gothic"/>
              <a:buNone/>
              <a:defRPr sz="2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48178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4756D1-80CA-43D2-9870-5F4333BFF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0AD5AD-AE4A-4693-ACC7-559FE62AB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BAB59A2-7F5E-45AE-82E6-F941D4B3B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E25EC6-E375-4751-9D25-524FEC3EC5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3EF7C1C-45F5-4D7B-A868-2AFBF4C197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7862866-756A-44BB-9339-E36CE5EE4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00AC3EF-EAA5-4472-843A-FBA645096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92A53E6-6087-488F-AD9D-D2469603C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92420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пояснение, пункты_2">
  <p:cSld name="Заголовок, пояснение, пункты_2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8"/>
          <p:cNvSpPr/>
          <p:nvPr/>
        </p:nvSpPr>
        <p:spPr>
          <a:xfrm>
            <a:off x="11339745" y="981076"/>
            <a:ext cx="1018507" cy="445983"/>
          </a:xfrm>
          <a:prstGeom prst="rect">
            <a:avLst/>
          </a:prstGeom>
          <a:solidFill>
            <a:srgbClr val="001F82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33"/>
              <a:buFont typeface="Arial"/>
              <a:buNone/>
              <a:tabLst/>
              <a:defRPr/>
            </a:pPr>
            <a:endParaRPr kumimoji="0" sz="122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8"/>
          <p:cNvSpPr txBox="1"/>
          <p:nvPr/>
        </p:nvSpPr>
        <p:spPr>
          <a:xfrm>
            <a:off x="11528899" y="1076366"/>
            <a:ext cx="320101" cy="191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256" tIns="22256" rIns="22256" bIns="22256" anchor="t" anchorCtr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Century Gothic"/>
              <a:buNone/>
              <a:tabLst/>
              <a:defRPr/>
            </a:pPr>
            <a:fld id="{00000000-1234-1234-1234-123412341234}" type="slidenum">
              <a:rPr kumimoji="0" lang="ru-RU" sz="953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Century Gothic"/>
                <a:buNone/>
                <a:tabLst/>
                <a:defRPr/>
              </a:pPr>
              <a:t>‹#›</a:t>
            </a:fld>
            <a:endParaRPr kumimoji="0" sz="766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8"/>
          <p:cNvSpPr/>
          <p:nvPr/>
        </p:nvSpPr>
        <p:spPr>
          <a:xfrm>
            <a:off x="0" y="0"/>
            <a:ext cx="12192000" cy="83448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25"/>
                </a:lnTo>
                <a:lnTo>
                  <a:pt x="20104099" y="1789725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1F8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33"/>
              <a:buFont typeface="Arial"/>
              <a:buNone/>
              <a:tabLst/>
              <a:defRPr/>
            </a:pPr>
            <a:endParaRPr kumimoji="0" sz="122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8"/>
          <p:cNvSpPr txBox="1">
            <a:spLocks noGrp="1"/>
          </p:cNvSpPr>
          <p:nvPr>
            <p:ph type="ctrTitle"/>
          </p:nvPr>
        </p:nvSpPr>
        <p:spPr>
          <a:xfrm>
            <a:off x="766797" y="-48226"/>
            <a:ext cx="10051200" cy="10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entury Gothic"/>
              <a:buNone/>
              <a:defRPr sz="21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30641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780">
          <p15:clr>
            <a:srgbClr val="FBAE40"/>
          </p15:clr>
        </p15:guide>
        <p15:guide id="2" pos="1349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248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6DDBD6-379F-4623-9F63-25EA8F724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4EF301-284B-476B-BA5E-E477291E0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789C948-F861-4044-9FF6-90BFDBC35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7082CB6-0A5B-456D-91A4-8927778B8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6275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6AC8715-6E21-4114-8F56-25EE5DB66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7CB4B25-0873-4F9B-90F7-492CB3EF0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8F8C71D-147E-4030-BE66-482C1F8E2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74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D5865C-C363-406A-A3BC-48E1C2D4F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DFCC62-EAE5-4617-812F-53C301E44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FC84122-E804-4C03-9479-DE27CF9471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DE6CC8-F78D-40EC-9402-FA0195910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7A107C3-73F7-416F-94D2-C674188DF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BDF836-852C-4655-B646-5BC8222F0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6561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021D6B-0A94-42F2-8388-25562DC97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E188765-E338-41CA-945B-6310BEA19D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C0D74A6-8356-4344-8875-004159380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55EF97-2C47-4EE6-8CFE-94801E559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984F860-2E15-4328-A184-99588A85D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374FA7-2426-42DD-A742-ECE4145BD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83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BCC471-1410-42F9-9158-1010FDAFD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DD2040-B395-40D4-8845-7AA64C77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EC1B84-F11A-4A14-96A2-27D0904143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794B5E-F7B5-46DE-A81D-8D4E812FFE9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812BDD-56AF-4473-9397-7E872BC898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7AD845-D7AC-4BB4-A574-C9492D09C8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40A4F8-0794-4484-9420-2393F56098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873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541336-1FCE-4DB1-89AC-059094894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DE0E96-E0FE-40DB-9553-75B6FE348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E5DF0A-72FD-4299-9D9F-FDD5305C1A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B73267-C0C5-4323-86C7-3EC3FA32DBF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0A41A9-022F-4334-8009-868D1528A4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7DD223-E3D8-4F26-BAE8-9AF94546E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3C2CB9-725B-4FFC-9979-42CF3B6A9E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91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0639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7683F4-24ED-4483-A884-E704B5E16C2A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02.02.2026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E26E24-C0C5-44C7-A48F-DE9ECBDE359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45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9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g2d40de3d70a_0_83"/>
          <p:cNvPicPr preferRelativeResize="0"/>
          <p:nvPr/>
        </p:nvPicPr>
        <p:blipFill rotWithShape="1">
          <a:blip r:embed="rId3">
            <a:alphaModFix/>
          </a:blip>
          <a:srcRect l="8776" t="2725" r="20441" b="26492"/>
          <a:stretch/>
        </p:blipFill>
        <p:spPr>
          <a:xfrm>
            <a:off x="0" y="-1"/>
            <a:ext cx="12192000" cy="685800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g2d40de3d70a_0_83"/>
          <p:cNvSpPr/>
          <p:nvPr/>
        </p:nvSpPr>
        <p:spPr>
          <a:xfrm>
            <a:off x="0" y="65"/>
            <a:ext cx="12192000" cy="6858000"/>
          </a:xfrm>
          <a:prstGeom prst="rect">
            <a:avLst/>
          </a:prstGeom>
          <a:solidFill>
            <a:srgbClr val="001F82">
              <a:alpha val="53333"/>
            </a:srgbClr>
          </a:solidFill>
          <a:ln>
            <a:noFill/>
          </a:ln>
        </p:spPr>
        <p:txBody>
          <a:bodyPr spcFirstLastPara="1" wrap="square" lIns="68565" tIns="34266" rIns="68565" bIns="34266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endParaRPr sz="15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g2d40de3d70a_0_83"/>
          <p:cNvSpPr txBox="1">
            <a:spLocks noGrp="1"/>
          </p:cNvSpPr>
          <p:nvPr>
            <p:ph type="ctrTitle"/>
          </p:nvPr>
        </p:nvSpPr>
        <p:spPr>
          <a:xfrm>
            <a:off x="479376" y="2341265"/>
            <a:ext cx="11089232" cy="21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5" tIns="34266" rIns="68565" bIns="34266" anchor="ctr" anchorCtr="0">
            <a:noAutofit/>
          </a:bodyPr>
          <a:lstStyle/>
          <a:p>
            <a:pPr>
              <a:spcBef>
                <a:spcPts val="0"/>
              </a:spcBef>
              <a:buClr>
                <a:schemeClr val="lt1"/>
              </a:buClr>
              <a:buSzPts val="2500"/>
            </a:pPr>
            <a:r>
              <a:rPr lang="ru-RU" sz="4000" b="1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Типовые модели сети технологических кружков муниципалитета</a:t>
            </a:r>
            <a:endParaRPr sz="4000" b="1" dirty="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  <a:sym typeface="Montserrat"/>
            </a:endParaRPr>
          </a:p>
        </p:txBody>
      </p:sp>
      <p:pic>
        <p:nvPicPr>
          <p:cNvPr id="87" name="Google Shape;87;g2d40de3d70a_0_83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>
            <a:off x="665479" y="461531"/>
            <a:ext cx="1594543" cy="76069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g2d40de3d70a_0_83"/>
          <p:cNvSpPr txBox="1"/>
          <p:nvPr/>
        </p:nvSpPr>
        <p:spPr>
          <a:xfrm>
            <a:off x="9565639" y="461531"/>
            <a:ext cx="2626400" cy="9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500" rIns="0" bIns="0" anchor="t" anchorCtr="0">
            <a:spAutoFit/>
          </a:bodyPr>
          <a:lstStyle/>
          <a:p>
            <a:pPr marL="16933">
              <a:lnSpc>
                <a:spcPct val="100299"/>
              </a:lnSpc>
              <a:buClr>
                <a:srgbClr val="FFFFFF"/>
              </a:buClr>
              <a:buSzPts val="1400"/>
            </a:pPr>
            <a:r>
              <a:rPr lang="ru-RU" sz="19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Думать.</a:t>
            </a:r>
            <a:endParaRPr sz="19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16933">
              <a:lnSpc>
                <a:spcPct val="100299"/>
              </a:lnSpc>
              <a:spcBef>
                <a:spcPts val="133"/>
              </a:spcBef>
              <a:buClr>
                <a:srgbClr val="FFFFFF"/>
              </a:buClr>
              <a:buSzPts val="1400"/>
            </a:pPr>
            <a:r>
              <a:rPr lang="ru-RU" sz="19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Действовать.</a:t>
            </a:r>
            <a:endParaRPr sz="19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16933">
              <a:lnSpc>
                <a:spcPct val="100299"/>
              </a:lnSpc>
              <a:spcBef>
                <a:spcPts val="133"/>
              </a:spcBef>
              <a:buClr>
                <a:srgbClr val="FFFFFF"/>
              </a:buClr>
              <a:buSzPts val="1400"/>
            </a:pPr>
            <a:r>
              <a:rPr lang="ru-RU" sz="19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Достигать.</a:t>
            </a:r>
            <a:endParaRPr sz="19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" name="Google Shape;89;g2d40de3d70a_0_83"/>
          <p:cNvSpPr txBox="1"/>
          <p:nvPr/>
        </p:nvSpPr>
        <p:spPr>
          <a:xfrm>
            <a:off x="863272" y="5643431"/>
            <a:ext cx="2626400" cy="313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500" rIns="0" bIns="0" anchor="t" anchorCtr="0">
            <a:spAutoFit/>
          </a:bodyPr>
          <a:lstStyle/>
          <a:p>
            <a:pPr marL="16933">
              <a:lnSpc>
                <a:spcPct val="100299"/>
              </a:lnSpc>
              <a:spcBef>
                <a:spcPts val="133"/>
              </a:spcBef>
              <a:buClr>
                <a:srgbClr val="FFFFFF"/>
              </a:buClr>
              <a:buSzPts val="1400"/>
            </a:pPr>
            <a:r>
              <a:rPr lang="ru-RU" sz="19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02.02.26</a:t>
            </a:r>
            <a:endParaRPr sz="190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" name="Google Shape;89;g2d40de3d70a_0_83"/>
          <p:cNvSpPr txBox="1"/>
          <p:nvPr/>
        </p:nvSpPr>
        <p:spPr>
          <a:xfrm>
            <a:off x="5343525" y="5643431"/>
            <a:ext cx="6629400" cy="620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500" rIns="0" bIns="0" anchor="t" anchorCtr="0">
            <a:spAutoFit/>
          </a:bodyPr>
          <a:lstStyle/>
          <a:p>
            <a:pPr marL="16933" algn="r">
              <a:lnSpc>
                <a:spcPct val="100299"/>
              </a:lnSpc>
              <a:spcBef>
                <a:spcPts val="133"/>
              </a:spcBef>
              <a:buClr>
                <a:srgbClr val="FFFFFF"/>
              </a:buClr>
              <a:buSzPts val="1400"/>
            </a:pPr>
            <a:r>
              <a:rPr lang="ru-RU" sz="19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Руководитель РМЦ ДОД</a:t>
            </a:r>
          </a:p>
          <a:p>
            <a:pPr marL="16933" algn="r">
              <a:lnSpc>
                <a:spcPct val="100299"/>
              </a:lnSpc>
              <a:spcBef>
                <a:spcPts val="133"/>
              </a:spcBef>
              <a:buClr>
                <a:srgbClr val="FFFFFF"/>
              </a:buClr>
              <a:buSzPts val="1400"/>
            </a:pPr>
            <a:r>
              <a:rPr lang="ru-RU" sz="19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Титаренко Е.С..</a:t>
            </a:r>
            <a:endParaRPr sz="190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607979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8"/>
          <p:cNvSpPr/>
          <p:nvPr/>
        </p:nvSpPr>
        <p:spPr>
          <a:xfrm>
            <a:off x="2110712" y="3682026"/>
            <a:ext cx="4503611" cy="864523"/>
          </a:xfrm>
          <a:custGeom>
            <a:avLst/>
            <a:gdLst/>
            <a:ahLst/>
            <a:cxnLst/>
            <a:rect l="0" t="0" r="0" b="0"/>
            <a:pathLst>
              <a:path w="3512127" h="864523">
                <a:moveTo>
                  <a:pt x="432261" y="0"/>
                </a:moveTo>
                <a:lnTo>
                  <a:pt x="3512127" y="0"/>
                </a:lnTo>
                <a:moveTo>
                  <a:pt x="3512127" y="864523"/>
                </a:moveTo>
                <a:lnTo>
                  <a:pt x="432261" y="864523"/>
                </a:lnTo>
                <a:moveTo>
                  <a:pt x="432261" y="864523"/>
                </a:moveTo>
                <a:cubicBezTo>
                  <a:pt x="193529" y="864523"/>
                  <a:pt x="0" y="670993"/>
                  <a:pt x="0" y="432261"/>
                </a:cubicBezTo>
                <a:cubicBezTo>
                  <a:pt x="0" y="193529"/>
                  <a:pt x="193529" y="0"/>
                  <a:pt x="432261" y="0"/>
                </a:cubicBezTo>
                <a:moveTo>
                  <a:pt x="3512127" y="0"/>
                </a:moveTo>
                <a:lnTo>
                  <a:pt x="3512127" y="864523"/>
                </a:lnTo>
              </a:path>
            </a:pathLst>
          </a:custGeom>
          <a:noFill/>
          <a:ln w="13507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7" name="Rounded Rectangle 18"/>
          <p:cNvSpPr/>
          <p:nvPr/>
        </p:nvSpPr>
        <p:spPr>
          <a:xfrm>
            <a:off x="2365964" y="1380754"/>
            <a:ext cx="657887" cy="517584"/>
          </a:xfrm>
          <a:custGeom>
            <a:avLst/>
            <a:gdLst/>
            <a:ahLst/>
            <a:cxnLst/>
            <a:rect l="0" t="0" r="0" b="0"/>
            <a:pathLst>
              <a:path w="297377" h="304889">
                <a:moveTo>
                  <a:pt x="26246" y="277827"/>
                </a:moveTo>
                <a:lnTo>
                  <a:pt x="26246" y="183270"/>
                </a:lnTo>
                <a:cubicBezTo>
                  <a:pt x="26246" y="175809"/>
                  <a:pt x="32293" y="169762"/>
                  <a:pt x="39754" y="169762"/>
                </a:cubicBezTo>
                <a:lnTo>
                  <a:pt x="215360" y="169762"/>
                </a:lnTo>
                <a:cubicBezTo>
                  <a:pt x="222821" y="169762"/>
                  <a:pt x="228868" y="175809"/>
                  <a:pt x="228868" y="183270"/>
                </a:cubicBezTo>
                <a:lnTo>
                  <a:pt x="228868" y="277827"/>
                </a:lnTo>
                <a:moveTo>
                  <a:pt x="215360" y="169762"/>
                </a:moveTo>
                <a:cubicBezTo>
                  <a:pt x="215360" y="121269"/>
                  <a:pt x="176049" y="81959"/>
                  <a:pt x="127557" y="81959"/>
                </a:cubicBezTo>
                <a:cubicBezTo>
                  <a:pt x="79065" y="81959"/>
                  <a:pt x="39754" y="121269"/>
                  <a:pt x="39754" y="169762"/>
                </a:cubicBezTo>
                <a:moveTo>
                  <a:pt x="247982" y="304843"/>
                </a:moveTo>
                <a:lnTo>
                  <a:pt x="7118" y="304843"/>
                </a:lnTo>
                <a:cubicBezTo>
                  <a:pt x="5024" y="304889"/>
                  <a:pt x="3031" y="303946"/>
                  <a:pt x="1737" y="302299"/>
                </a:cubicBezTo>
                <a:cubicBezTo>
                  <a:pt x="443" y="300652"/>
                  <a:pt x="0" y="298492"/>
                  <a:pt x="540" y="296468"/>
                </a:cubicBezTo>
                <a:cubicBezTo>
                  <a:pt x="4162" y="285358"/>
                  <a:pt x="14519" y="277836"/>
                  <a:pt x="26205" y="277827"/>
                </a:cubicBezTo>
                <a:lnTo>
                  <a:pt x="228828" y="277827"/>
                </a:lnTo>
                <a:cubicBezTo>
                  <a:pt x="240514" y="277836"/>
                  <a:pt x="250871" y="285358"/>
                  <a:pt x="254493" y="296468"/>
                </a:cubicBezTo>
                <a:cubicBezTo>
                  <a:pt x="255030" y="298481"/>
                  <a:pt x="254594" y="300628"/>
                  <a:pt x="253316" y="302272"/>
                </a:cubicBezTo>
                <a:cubicBezTo>
                  <a:pt x="252038" y="303916"/>
                  <a:pt x="250065" y="304867"/>
                  <a:pt x="247982" y="304843"/>
                </a:cubicBezTo>
                <a:close/>
                <a:moveTo>
                  <a:pt x="127557" y="81958"/>
                </a:moveTo>
                <a:lnTo>
                  <a:pt x="127557" y="55739"/>
                </a:lnTo>
                <a:cubicBezTo>
                  <a:pt x="127554" y="51879"/>
                  <a:pt x="129202" y="48202"/>
                  <a:pt x="132085" y="45636"/>
                </a:cubicBezTo>
                <a:cubicBezTo>
                  <a:pt x="134969" y="43070"/>
                  <a:pt x="138812" y="41860"/>
                  <a:pt x="142646" y="42312"/>
                </a:cubicBezTo>
                <a:cubicBezTo>
                  <a:pt x="201567" y="49290"/>
                  <a:pt x="248023" y="95751"/>
                  <a:pt x="254993" y="154673"/>
                </a:cubicBezTo>
                <a:cubicBezTo>
                  <a:pt x="255445" y="158504"/>
                  <a:pt x="254236" y="162345"/>
                  <a:pt x="251673" y="165228"/>
                </a:cubicBezTo>
                <a:cubicBezTo>
                  <a:pt x="249110" y="168111"/>
                  <a:pt x="245437" y="169761"/>
                  <a:pt x="241580" y="169762"/>
                </a:cubicBezTo>
                <a:lnTo>
                  <a:pt x="215360" y="169762"/>
                </a:lnTo>
                <a:moveTo>
                  <a:pt x="263855" y="71665"/>
                </a:moveTo>
                <a:lnTo>
                  <a:pt x="235366" y="100154"/>
                </a:lnTo>
                <a:moveTo>
                  <a:pt x="197165" y="61939"/>
                </a:moveTo>
                <a:lnTo>
                  <a:pt x="225640" y="33478"/>
                </a:lnTo>
                <a:moveTo>
                  <a:pt x="246981" y="2637"/>
                </a:moveTo>
                <a:lnTo>
                  <a:pt x="294739" y="50396"/>
                </a:lnTo>
                <a:cubicBezTo>
                  <a:pt x="297377" y="53033"/>
                  <a:pt x="297377" y="57310"/>
                  <a:pt x="294739" y="59947"/>
                </a:cubicBezTo>
                <a:lnTo>
                  <a:pt x="289963" y="64723"/>
                </a:lnTo>
                <a:cubicBezTo>
                  <a:pt x="279413" y="75274"/>
                  <a:pt x="262307" y="75274"/>
                  <a:pt x="251756" y="64723"/>
                </a:cubicBezTo>
                <a:lnTo>
                  <a:pt x="232653" y="45620"/>
                </a:lnTo>
                <a:cubicBezTo>
                  <a:pt x="222102" y="35069"/>
                  <a:pt x="222102" y="17964"/>
                  <a:pt x="232653" y="7413"/>
                </a:cubicBezTo>
                <a:lnTo>
                  <a:pt x="237429" y="2637"/>
                </a:lnTo>
                <a:cubicBezTo>
                  <a:pt x="240067" y="0"/>
                  <a:pt x="244343" y="0"/>
                  <a:pt x="246981" y="2637"/>
                </a:cubicBezTo>
                <a:close/>
                <a:moveTo>
                  <a:pt x="154573" y="277827"/>
                </a:moveTo>
                <a:lnTo>
                  <a:pt x="154573" y="217040"/>
                </a:lnTo>
                <a:cubicBezTo>
                  <a:pt x="154573" y="213310"/>
                  <a:pt x="151549" y="210286"/>
                  <a:pt x="147819" y="210286"/>
                </a:cubicBezTo>
                <a:lnTo>
                  <a:pt x="107295" y="210286"/>
                </a:lnTo>
                <a:cubicBezTo>
                  <a:pt x="103565" y="210286"/>
                  <a:pt x="100541" y="213310"/>
                  <a:pt x="100541" y="217040"/>
                </a:cubicBezTo>
                <a:lnTo>
                  <a:pt x="100541" y="277827"/>
                </a:lnTo>
                <a:moveTo>
                  <a:pt x="63393" y="230548"/>
                </a:moveTo>
                <a:cubicBezTo>
                  <a:pt x="63393" y="228683"/>
                  <a:pt x="61881" y="227171"/>
                  <a:pt x="60016" y="227171"/>
                </a:cubicBezTo>
                <a:moveTo>
                  <a:pt x="59989" y="227171"/>
                </a:moveTo>
                <a:cubicBezTo>
                  <a:pt x="59092" y="227168"/>
                  <a:pt x="58231" y="227522"/>
                  <a:pt x="57597" y="228157"/>
                </a:cubicBezTo>
                <a:cubicBezTo>
                  <a:pt x="56963" y="228791"/>
                  <a:pt x="56608" y="229652"/>
                  <a:pt x="56612" y="230548"/>
                </a:cubicBezTo>
                <a:moveTo>
                  <a:pt x="60016" y="233926"/>
                </a:moveTo>
                <a:cubicBezTo>
                  <a:pt x="59119" y="233929"/>
                  <a:pt x="58258" y="233575"/>
                  <a:pt x="57624" y="232940"/>
                </a:cubicBezTo>
                <a:cubicBezTo>
                  <a:pt x="56990" y="232306"/>
                  <a:pt x="56635" y="231445"/>
                  <a:pt x="56639" y="230548"/>
                </a:cubicBezTo>
                <a:moveTo>
                  <a:pt x="63366" y="230548"/>
                </a:moveTo>
                <a:cubicBezTo>
                  <a:pt x="63366" y="232414"/>
                  <a:pt x="61854" y="233926"/>
                  <a:pt x="59989" y="233926"/>
                </a:cubicBezTo>
                <a:moveTo>
                  <a:pt x="198475" y="230548"/>
                </a:moveTo>
                <a:cubicBezTo>
                  <a:pt x="198475" y="228683"/>
                  <a:pt x="196963" y="227171"/>
                  <a:pt x="195098" y="227171"/>
                </a:cubicBezTo>
                <a:moveTo>
                  <a:pt x="195071" y="227171"/>
                </a:moveTo>
                <a:cubicBezTo>
                  <a:pt x="194174" y="227168"/>
                  <a:pt x="193313" y="227522"/>
                  <a:pt x="192679" y="228157"/>
                </a:cubicBezTo>
                <a:cubicBezTo>
                  <a:pt x="192045" y="228791"/>
                  <a:pt x="191690" y="229652"/>
                  <a:pt x="191694" y="230548"/>
                </a:cubicBezTo>
                <a:moveTo>
                  <a:pt x="195098" y="233926"/>
                </a:moveTo>
                <a:cubicBezTo>
                  <a:pt x="194201" y="233929"/>
                  <a:pt x="193340" y="233575"/>
                  <a:pt x="192706" y="232940"/>
                </a:cubicBezTo>
                <a:cubicBezTo>
                  <a:pt x="192072" y="232306"/>
                  <a:pt x="191717" y="231445"/>
                  <a:pt x="191721" y="230548"/>
                </a:cubicBezTo>
                <a:moveTo>
                  <a:pt x="198448" y="230548"/>
                </a:moveTo>
                <a:cubicBezTo>
                  <a:pt x="198448" y="232414"/>
                  <a:pt x="196936" y="233926"/>
                  <a:pt x="195071" y="233926"/>
                </a:cubicBezTo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8" name="Rounded Rectangle 19"/>
          <p:cNvSpPr/>
          <p:nvPr/>
        </p:nvSpPr>
        <p:spPr>
          <a:xfrm>
            <a:off x="2411861" y="2721484"/>
            <a:ext cx="690902" cy="514300"/>
          </a:xfrm>
          <a:custGeom>
            <a:avLst/>
            <a:gdLst/>
            <a:ahLst/>
            <a:cxnLst/>
            <a:rect l="0" t="0" r="0" b="0"/>
            <a:pathLst>
              <a:path w="314065" h="314065">
                <a:moveTo>
                  <a:pt x="118196" y="293802"/>
                </a:moveTo>
                <a:lnTo>
                  <a:pt x="46603" y="293802"/>
                </a:lnTo>
                <a:cubicBezTo>
                  <a:pt x="26340" y="293802"/>
                  <a:pt x="10131" y="277593"/>
                  <a:pt x="10131" y="257330"/>
                </a:cubicBezTo>
                <a:lnTo>
                  <a:pt x="10131" y="46603"/>
                </a:lnTo>
                <a:cubicBezTo>
                  <a:pt x="10131" y="26340"/>
                  <a:pt x="26340" y="10131"/>
                  <a:pt x="46603" y="10131"/>
                </a:cubicBezTo>
                <a:lnTo>
                  <a:pt x="145212" y="10131"/>
                </a:lnTo>
                <a:cubicBezTo>
                  <a:pt x="168176" y="10131"/>
                  <a:pt x="185737" y="27691"/>
                  <a:pt x="185737" y="50655"/>
                </a:cubicBezTo>
                <a:lnTo>
                  <a:pt x="185737" y="64163"/>
                </a:lnTo>
                <a:moveTo>
                  <a:pt x="10131" y="233016"/>
                </a:moveTo>
                <a:lnTo>
                  <a:pt x="118196" y="233016"/>
                </a:lnTo>
                <a:moveTo>
                  <a:pt x="81724" y="168176"/>
                </a:moveTo>
                <a:cubicBezTo>
                  <a:pt x="92914" y="168176"/>
                  <a:pt x="101986" y="159104"/>
                  <a:pt x="101986" y="147914"/>
                </a:cubicBezTo>
                <a:cubicBezTo>
                  <a:pt x="101986" y="136724"/>
                  <a:pt x="92914" y="127652"/>
                  <a:pt x="81724" y="127652"/>
                </a:cubicBezTo>
                <a:cubicBezTo>
                  <a:pt x="70533" y="127652"/>
                  <a:pt x="61462" y="136724"/>
                  <a:pt x="61462" y="147914"/>
                </a:cubicBezTo>
                <a:cubicBezTo>
                  <a:pt x="61462" y="159104"/>
                  <a:pt x="70533" y="168176"/>
                  <a:pt x="81724" y="168176"/>
                </a:cubicBezTo>
                <a:close/>
                <a:moveTo>
                  <a:pt x="101986" y="147914"/>
                </a:moveTo>
                <a:lnTo>
                  <a:pt x="101986" y="77672"/>
                </a:lnTo>
                <a:lnTo>
                  <a:pt x="131704" y="97934"/>
                </a:lnTo>
                <a:moveTo>
                  <a:pt x="191140" y="314065"/>
                </a:moveTo>
                <a:lnTo>
                  <a:pt x="289750" y="314065"/>
                </a:lnTo>
                <a:cubicBezTo>
                  <a:pt x="303258" y="314065"/>
                  <a:pt x="314065" y="303258"/>
                  <a:pt x="314065" y="289750"/>
                </a:cubicBezTo>
                <a:lnTo>
                  <a:pt x="314065" y="191140"/>
                </a:lnTo>
                <a:cubicBezTo>
                  <a:pt x="314065" y="177632"/>
                  <a:pt x="303258" y="166826"/>
                  <a:pt x="289750" y="166826"/>
                </a:cubicBezTo>
                <a:lnTo>
                  <a:pt x="191140" y="166826"/>
                </a:lnTo>
                <a:cubicBezTo>
                  <a:pt x="177632" y="166826"/>
                  <a:pt x="166826" y="177632"/>
                  <a:pt x="166826" y="191140"/>
                </a:cubicBezTo>
                <a:lnTo>
                  <a:pt x="166826" y="289750"/>
                </a:lnTo>
                <a:cubicBezTo>
                  <a:pt x="166826" y="303258"/>
                  <a:pt x="177632" y="314065"/>
                  <a:pt x="191140" y="314065"/>
                </a:cubicBezTo>
                <a:close/>
                <a:moveTo>
                  <a:pt x="0" y="0"/>
                </a:moveTo>
                <a:moveTo>
                  <a:pt x="314065" y="264084"/>
                </a:moveTo>
                <a:lnTo>
                  <a:pt x="166826" y="264084"/>
                </a:lnTo>
                <a:moveTo>
                  <a:pt x="265435" y="314065"/>
                </a:moveTo>
                <a:lnTo>
                  <a:pt x="265435" y="264084"/>
                </a:lnTo>
                <a:moveTo>
                  <a:pt x="215455" y="314065"/>
                </a:moveTo>
                <a:lnTo>
                  <a:pt x="215455" y="264084"/>
                </a:lnTo>
                <a:moveTo>
                  <a:pt x="241121" y="166742"/>
                </a:moveTo>
                <a:lnTo>
                  <a:pt x="241121" y="139936"/>
                </a:lnTo>
                <a:moveTo>
                  <a:pt x="241121" y="139809"/>
                </a:moveTo>
                <a:cubicBezTo>
                  <a:pt x="227692" y="139809"/>
                  <a:pt x="216806" y="128923"/>
                  <a:pt x="216806" y="115494"/>
                </a:cubicBezTo>
                <a:cubicBezTo>
                  <a:pt x="216806" y="102066"/>
                  <a:pt x="227692" y="91180"/>
                  <a:pt x="241121" y="91180"/>
                </a:cubicBezTo>
                <a:cubicBezTo>
                  <a:pt x="254549" y="91180"/>
                  <a:pt x="265435" y="102066"/>
                  <a:pt x="265435" y="115494"/>
                </a:cubicBezTo>
                <a:cubicBezTo>
                  <a:pt x="265435" y="128923"/>
                  <a:pt x="254549" y="139809"/>
                  <a:pt x="241121" y="139809"/>
                </a:cubicBezTo>
                <a:close/>
                <a:moveTo>
                  <a:pt x="208745" y="234368"/>
                </a:moveTo>
                <a:cubicBezTo>
                  <a:pt x="201212" y="234368"/>
                  <a:pt x="195106" y="228262"/>
                  <a:pt x="195106" y="220729"/>
                </a:cubicBezTo>
                <a:cubicBezTo>
                  <a:pt x="195106" y="213196"/>
                  <a:pt x="201212" y="207089"/>
                  <a:pt x="208745" y="207089"/>
                </a:cubicBezTo>
                <a:cubicBezTo>
                  <a:pt x="216278" y="207089"/>
                  <a:pt x="222385" y="213196"/>
                  <a:pt x="222385" y="220729"/>
                </a:cubicBezTo>
                <a:cubicBezTo>
                  <a:pt x="222385" y="228262"/>
                  <a:pt x="216278" y="234368"/>
                  <a:pt x="208745" y="234368"/>
                </a:cubicBezTo>
                <a:close/>
                <a:moveTo>
                  <a:pt x="273497" y="234368"/>
                </a:moveTo>
                <a:cubicBezTo>
                  <a:pt x="265963" y="234368"/>
                  <a:pt x="259856" y="228262"/>
                  <a:pt x="259856" y="220729"/>
                </a:cubicBezTo>
                <a:cubicBezTo>
                  <a:pt x="259856" y="213196"/>
                  <a:pt x="265963" y="207089"/>
                  <a:pt x="273497" y="207089"/>
                </a:cubicBezTo>
                <a:cubicBezTo>
                  <a:pt x="281029" y="207089"/>
                  <a:pt x="287136" y="213196"/>
                  <a:pt x="287136" y="220729"/>
                </a:cubicBezTo>
                <a:cubicBezTo>
                  <a:pt x="287136" y="228262"/>
                  <a:pt x="281029" y="234368"/>
                  <a:pt x="273497" y="234368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Google Shape;102;g30aaf40cdca_0_25">
            <a:extLst>
              <a:ext uri="{FF2B5EF4-FFF2-40B4-BE49-F238E27FC236}">
                <a16:creationId xmlns:a16="http://schemas.microsoft.com/office/drawing/2014/main" id="{B3F8553E-9EB5-4A6F-AB55-F08284283610}"/>
              </a:ext>
            </a:extLst>
          </p:cNvPr>
          <p:cNvSpPr/>
          <p:nvPr/>
        </p:nvSpPr>
        <p:spPr>
          <a:xfrm>
            <a:off x="0" y="2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74;g2d41a14decb_5_13">
            <a:extLst>
              <a:ext uri="{FF2B5EF4-FFF2-40B4-BE49-F238E27FC236}">
                <a16:creationId xmlns:a16="http://schemas.microsoft.com/office/drawing/2014/main" id="{1BA0A13D-5AA3-4290-9EF2-4D3DC9BE614D}"/>
              </a:ext>
            </a:extLst>
          </p:cNvPr>
          <p:cNvSpPr txBox="1"/>
          <p:nvPr/>
        </p:nvSpPr>
        <p:spPr bwMode="auto">
          <a:xfrm>
            <a:off x="170424" y="80725"/>
            <a:ext cx="9916255" cy="9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24" rIns="121897" bIns="60924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Результативность работы кружков по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 профилям </a:t>
            </a:r>
            <a:r>
              <a:rPr lang="ru-RU" sz="2600" b="1" dirty="0">
                <a:solidFill>
                  <a:prstClr val="white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НТО</a:t>
            </a:r>
            <a:r>
              <a:rPr lang="en-US" sz="2600" b="1" dirty="0">
                <a:solidFill>
                  <a:prstClr val="white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 JUNIOR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Малые города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Open Sans"/>
            </a:endParaRPr>
          </a:p>
        </p:txBody>
      </p:sp>
      <p:pic>
        <p:nvPicPr>
          <p:cNvPr id="28" name="Google Shape;104;g30aaf40cdca_0_25">
            <a:extLst>
              <a:ext uri="{FF2B5EF4-FFF2-40B4-BE49-F238E27FC236}">
                <a16:creationId xmlns:a16="http://schemas.microsoft.com/office/drawing/2014/main" id="{94651C64-B2EF-4AAE-9569-EE5503BAA18E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327252" y="174429"/>
            <a:ext cx="1370025" cy="65360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024826" y="3571876"/>
            <a:ext cx="3643338" cy="1600438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Дефициты компетенций в кружках по сферам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технологии и виртуальная реальность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</a:t>
            </a:r>
            <a:r>
              <a:rPr lang="ru-RU" sz="1400" dirty="0">
                <a:solidFill>
                  <a:srgbClr val="FF0000"/>
                </a:solidFill>
              </a:rPr>
              <a:t>технологии и роботы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 технологии и </a:t>
            </a:r>
            <a:r>
              <a:rPr lang="ru-RU" sz="1400" dirty="0" err="1"/>
              <a:t>киберфизические</a:t>
            </a:r>
            <a:r>
              <a:rPr lang="ru-RU" sz="1400" dirty="0"/>
              <a:t> системы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технологии и искусственный интеллект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</a:t>
            </a:r>
            <a:r>
              <a:rPr lang="ru-RU" sz="1400" dirty="0">
                <a:solidFill>
                  <a:srgbClr val="FF0000"/>
                </a:solidFill>
              </a:rPr>
              <a:t>технологии и среда обитания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24826" y="2071678"/>
            <a:ext cx="3714776" cy="73866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Результативные сферы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технологии и компьютерные игры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технологии и космос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881026" y="1785926"/>
          <a:ext cx="6072232" cy="32653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906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5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1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89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339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Сфера</a:t>
                      </a:r>
                      <a:r>
                        <a:rPr lang="ru-RU" sz="1400" u="none" strike="noStrike" baseline="0" dirty="0"/>
                        <a:t> НТО </a:t>
                      </a:r>
                      <a:r>
                        <a:rPr lang="en-US" sz="1400" u="none" strike="noStrike" baseline="0" dirty="0"/>
                        <a:t>JUNIOR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Кол-во кружков</a:t>
                      </a: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Участники </a:t>
                      </a:r>
                      <a:r>
                        <a:rPr lang="ru-RU" sz="1400" u="none" strike="noStrike" baseline="0" dirty="0"/>
                        <a:t>НТО </a:t>
                      </a:r>
                      <a:r>
                        <a:rPr lang="en-US" sz="1400" u="none" strike="noStrike" baseline="0" dirty="0"/>
                        <a:t>JUNIOR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079">
                <a:tc vMerge="1"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Отбор. Тур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Финал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Победители, призеры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виртуальная реальность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роботы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компьютерные игры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</a:t>
                      </a:r>
                      <a:r>
                        <a:rPr lang="ru-RU" sz="1400" u="none" strike="noStrike" dirty="0" err="1"/>
                        <a:t>киберфизические</a:t>
                      </a:r>
                      <a:r>
                        <a:rPr lang="ru-RU" sz="1400" u="none" strike="noStrike" dirty="0"/>
                        <a:t> системы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искусственный интеллект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среда обитания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24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/>
                        <a:t>Технологии и космос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/>
                        <a:t>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590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8"/>
          <p:cNvSpPr/>
          <p:nvPr/>
        </p:nvSpPr>
        <p:spPr>
          <a:xfrm>
            <a:off x="2110712" y="3682026"/>
            <a:ext cx="4503611" cy="864523"/>
          </a:xfrm>
          <a:custGeom>
            <a:avLst/>
            <a:gdLst/>
            <a:ahLst/>
            <a:cxnLst/>
            <a:rect l="0" t="0" r="0" b="0"/>
            <a:pathLst>
              <a:path w="3512127" h="864523">
                <a:moveTo>
                  <a:pt x="432261" y="0"/>
                </a:moveTo>
                <a:lnTo>
                  <a:pt x="3512127" y="0"/>
                </a:lnTo>
                <a:moveTo>
                  <a:pt x="3512127" y="864523"/>
                </a:moveTo>
                <a:lnTo>
                  <a:pt x="432261" y="864523"/>
                </a:lnTo>
                <a:moveTo>
                  <a:pt x="432261" y="864523"/>
                </a:moveTo>
                <a:cubicBezTo>
                  <a:pt x="193529" y="864523"/>
                  <a:pt x="0" y="670993"/>
                  <a:pt x="0" y="432261"/>
                </a:cubicBezTo>
                <a:cubicBezTo>
                  <a:pt x="0" y="193529"/>
                  <a:pt x="193529" y="0"/>
                  <a:pt x="432261" y="0"/>
                </a:cubicBezTo>
                <a:moveTo>
                  <a:pt x="3512127" y="0"/>
                </a:moveTo>
                <a:lnTo>
                  <a:pt x="3512127" y="864523"/>
                </a:lnTo>
              </a:path>
            </a:pathLst>
          </a:custGeom>
          <a:noFill/>
          <a:ln w="13507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7" name="Rounded Rectangle 18"/>
          <p:cNvSpPr/>
          <p:nvPr/>
        </p:nvSpPr>
        <p:spPr>
          <a:xfrm>
            <a:off x="2365964" y="1380754"/>
            <a:ext cx="657887" cy="517584"/>
          </a:xfrm>
          <a:custGeom>
            <a:avLst/>
            <a:gdLst/>
            <a:ahLst/>
            <a:cxnLst/>
            <a:rect l="0" t="0" r="0" b="0"/>
            <a:pathLst>
              <a:path w="297377" h="304889">
                <a:moveTo>
                  <a:pt x="26246" y="277827"/>
                </a:moveTo>
                <a:lnTo>
                  <a:pt x="26246" y="183270"/>
                </a:lnTo>
                <a:cubicBezTo>
                  <a:pt x="26246" y="175809"/>
                  <a:pt x="32293" y="169762"/>
                  <a:pt x="39754" y="169762"/>
                </a:cubicBezTo>
                <a:lnTo>
                  <a:pt x="215360" y="169762"/>
                </a:lnTo>
                <a:cubicBezTo>
                  <a:pt x="222821" y="169762"/>
                  <a:pt x="228868" y="175809"/>
                  <a:pt x="228868" y="183270"/>
                </a:cubicBezTo>
                <a:lnTo>
                  <a:pt x="228868" y="277827"/>
                </a:lnTo>
                <a:moveTo>
                  <a:pt x="215360" y="169762"/>
                </a:moveTo>
                <a:cubicBezTo>
                  <a:pt x="215360" y="121269"/>
                  <a:pt x="176049" y="81959"/>
                  <a:pt x="127557" y="81959"/>
                </a:cubicBezTo>
                <a:cubicBezTo>
                  <a:pt x="79065" y="81959"/>
                  <a:pt x="39754" y="121269"/>
                  <a:pt x="39754" y="169762"/>
                </a:cubicBezTo>
                <a:moveTo>
                  <a:pt x="247982" y="304843"/>
                </a:moveTo>
                <a:lnTo>
                  <a:pt x="7118" y="304843"/>
                </a:lnTo>
                <a:cubicBezTo>
                  <a:pt x="5024" y="304889"/>
                  <a:pt x="3031" y="303946"/>
                  <a:pt x="1737" y="302299"/>
                </a:cubicBezTo>
                <a:cubicBezTo>
                  <a:pt x="443" y="300652"/>
                  <a:pt x="0" y="298492"/>
                  <a:pt x="540" y="296468"/>
                </a:cubicBezTo>
                <a:cubicBezTo>
                  <a:pt x="4162" y="285358"/>
                  <a:pt x="14519" y="277836"/>
                  <a:pt x="26205" y="277827"/>
                </a:cubicBezTo>
                <a:lnTo>
                  <a:pt x="228828" y="277827"/>
                </a:lnTo>
                <a:cubicBezTo>
                  <a:pt x="240514" y="277836"/>
                  <a:pt x="250871" y="285358"/>
                  <a:pt x="254493" y="296468"/>
                </a:cubicBezTo>
                <a:cubicBezTo>
                  <a:pt x="255030" y="298481"/>
                  <a:pt x="254594" y="300628"/>
                  <a:pt x="253316" y="302272"/>
                </a:cubicBezTo>
                <a:cubicBezTo>
                  <a:pt x="252038" y="303916"/>
                  <a:pt x="250065" y="304867"/>
                  <a:pt x="247982" y="304843"/>
                </a:cubicBezTo>
                <a:close/>
                <a:moveTo>
                  <a:pt x="127557" y="81958"/>
                </a:moveTo>
                <a:lnTo>
                  <a:pt x="127557" y="55739"/>
                </a:lnTo>
                <a:cubicBezTo>
                  <a:pt x="127554" y="51879"/>
                  <a:pt x="129202" y="48202"/>
                  <a:pt x="132085" y="45636"/>
                </a:cubicBezTo>
                <a:cubicBezTo>
                  <a:pt x="134969" y="43070"/>
                  <a:pt x="138812" y="41860"/>
                  <a:pt x="142646" y="42312"/>
                </a:cubicBezTo>
                <a:cubicBezTo>
                  <a:pt x="201567" y="49290"/>
                  <a:pt x="248023" y="95751"/>
                  <a:pt x="254993" y="154673"/>
                </a:cubicBezTo>
                <a:cubicBezTo>
                  <a:pt x="255445" y="158504"/>
                  <a:pt x="254236" y="162345"/>
                  <a:pt x="251673" y="165228"/>
                </a:cubicBezTo>
                <a:cubicBezTo>
                  <a:pt x="249110" y="168111"/>
                  <a:pt x="245437" y="169761"/>
                  <a:pt x="241580" y="169762"/>
                </a:cubicBezTo>
                <a:lnTo>
                  <a:pt x="215360" y="169762"/>
                </a:lnTo>
                <a:moveTo>
                  <a:pt x="263855" y="71665"/>
                </a:moveTo>
                <a:lnTo>
                  <a:pt x="235366" y="100154"/>
                </a:lnTo>
                <a:moveTo>
                  <a:pt x="197165" y="61939"/>
                </a:moveTo>
                <a:lnTo>
                  <a:pt x="225640" y="33478"/>
                </a:lnTo>
                <a:moveTo>
                  <a:pt x="246981" y="2637"/>
                </a:moveTo>
                <a:lnTo>
                  <a:pt x="294739" y="50396"/>
                </a:lnTo>
                <a:cubicBezTo>
                  <a:pt x="297377" y="53033"/>
                  <a:pt x="297377" y="57310"/>
                  <a:pt x="294739" y="59947"/>
                </a:cubicBezTo>
                <a:lnTo>
                  <a:pt x="289963" y="64723"/>
                </a:lnTo>
                <a:cubicBezTo>
                  <a:pt x="279413" y="75274"/>
                  <a:pt x="262307" y="75274"/>
                  <a:pt x="251756" y="64723"/>
                </a:cubicBezTo>
                <a:lnTo>
                  <a:pt x="232653" y="45620"/>
                </a:lnTo>
                <a:cubicBezTo>
                  <a:pt x="222102" y="35069"/>
                  <a:pt x="222102" y="17964"/>
                  <a:pt x="232653" y="7413"/>
                </a:cubicBezTo>
                <a:lnTo>
                  <a:pt x="237429" y="2637"/>
                </a:lnTo>
                <a:cubicBezTo>
                  <a:pt x="240067" y="0"/>
                  <a:pt x="244343" y="0"/>
                  <a:pt x="246981" y="2637"/>
                </a:cubicBezTo>
                <a:close/>
                <a:moveTo>
                  <a:pt x="154573" y="277827"/>
                </a:moveTo>
                <a:lnTo>
                  <a:pt x="154573" y="217040"/>
                </a:lnTo>
                <a:cubicBezTo>
                  <a:pt x="154573" y="213310"/>
                  <a:pt x="151549" y="210286"/>
                  <a:pt x="147819" y="210286"/>
                </a:cubicBezTo>
                <a:lnTo>
                  <a:pt x="107295" y="210286"/>
                </a:lnTo>
                <a:cubicBezTo>
                  <a:pt x="103565" y="210286"/>
                  <a:pt x="100541" y="213310"/>
                  <a:pt x="100541" y="217040"/>
                </a:cubicBezTo>
                <a:lnTo>
                  <a:pt x="100541" y="277827"/>
                </a:lnTo>
                <a:moveTo>
                  <a:pt x="63393" y="230548"/>
                </a:moveTo>
                <a:cubicBezTo>
                  <a:pt x="63393" y="228683"/>
                  <a:pt x="61881" y="227171"/>
                  <a:pt x="60016" y="227171"/>
                </a:cubicBezTo>
                <a:moveTo>
                  <a:pt x="59989" y="227171"/>
                </a:moveTo>
                <a:cubicBezTo>
                  <a:pt x="59092" y="227168"/>
                  <a:pt x="58231" y="227522"/>
                  <a:pt x="57597" y="228157"/>
                </a:cubicBezTo>
                <a:cubicBezTo>
                  <a:pt x="56963" y="228791"/>
                  <a:pt x="56608" y="229652"/>
                  <a:pt x="56612" y="230548"/>
                </a:cubicBezTo>
                <a:moveTo>
                  <a:pt x="60016" y="233926"/>
                </a:moveTo>
                <a:cubicBezTo>
                  <a:pt x="59119" y="233929"/>
                  <a:pt x="58258" y="233575"/>
                  <a:pt x="57624" y="232940"/>
                </a:cubicBezTo>
                <a:cubicBezTo>
                  <a:pt x="56990" y="232306"/>
                  <a:pt x="56635" y="231445"/>
                  <a:pt x="56639" y="230548"/>
                </a:cubicBezTo>
                <a:moveTo>
                  <a:pt x="63366" y="230548"/>
                </a:moveTo>
                <a:cubicBezTo>
                  <a:pt x="63366" y="232414"/>
                  <a:pt x="61854" y="233926"/>
                  <a:pt x="59989" y="233926"/>
                </a:cubicBezTo>
                <a:moveTo>
                  <a:pt x="198475" y="230548"/>
                </a:moveTo>
                <a:cubicBezTo>
                  <a:pt x="198475" y="228683"/>
                  <a:pt x="196963" y="227171"/>
                  <a:pt x="195098" y="227171"/>
                </a:cubicBezTo>
                <a:moveTo>
                  <a:pt x="195071" y="227171"/>
                </a:moveTo>
                <a:cubicBezTo>
                  <a:pt x="194174" y="227168"/>
                  <a:pt x="193313" y="227522"/>
                  <a:pt x="192679" y="228157"/>
                </a:cubicBezTo>
                <a:cubicBezTo>
                  <a:pt x="192045" y="228791"/>
                  <a:pt x="191690" y="229652"/>
                  <a:pt x="191694" y="230548"/>
                </a:cubicBezTo>
                <a:moveTo>
                  <a:pt x="195098" y="233926"/>
                </a:moveTo>
                <a:cubicBezTo>
                  <a:pt x="194201" y="233929"/>
                  <a:pt x="193340" y="233575"/>
                  <a:pt x="192706" y="232940"/>
                </a:cubicBezTo>
                <a:cubicBezTo>
                  <a:pt x="192072" y="232306"/>
                  <a:pt x="191717" y="231445"/>
                  <a:pt x="191721" y="230548"/>
                </a:cubicBezTo>
                <a:moveTo>
                  <a:pt x="198448" y="230548"/>
                </a:moveTo>
                <a:cubicBezTo>
                  <a:pt x="198448" y="232414"/>
                  <a:pt x="196936" y="233926"/>
                  <a:pt x="195071" y="233926"/>
                </a:cubicBezTo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8" name="Rounded Rectangle 19"/>
          <p:cNvSpPr/>
          <p:nvPr/>
        </p:nvSpPr>
        <p:spPr>
          <a:xfrm>
            <a:off x="2411861" y="2721484"/>
            <a:ext cx="690902" cy="514300"/>
          </a:xfrm>
          <a:custGeom>
            <a:avLst/>
            <a:gdLst/>
            <a:ahLst/>
            <a:cxnLst/>
            <a:rect l="0" t="0" r="0" b="0"/>
            <a:pathLst>
              <a:path w="314065" h="314065">
                <a:moveTo>
                  <a:pt x="118196" y="293802"/>
                </a:moveTo>
                <a:lnTo>
                  <a:pt x="46603" y="293802"/>
                </a:lnTo>
                <a:cubicBezTo>
                  <a:pt x="26340" y="293802"/>
                  <a:pt x="10131" y="277593"/>
                  <a:pt x="10131" y="257330"/>
                </a:cubicBezTo>
                <a:lnTo>
                  <a:pt x="10131" y="46603"/>
                </a:lnTo>
                <a:cubicBezTo>
                  <a:pt x="10131" y="26340"/>
                  <a:pt x="26340" y="10131"/>
                  <a:pt x="46603" y="10131"/>
                </a:cubicBezTo>
                <a:lnTo>
                  <a:pt x="145212" y="10131"/>
                </a:lnTo>
                <a:cubicBezTo>
                  <a:pt x="168176" y="10131"/>
                  <a:pt x="185737" y="27691"/>
                  <a:pt x="185737" y="50655"/>
                </a:cubicBezTo>
                <a:lnTo>
                  <a:pt x="185737" y="64163"/>
                </a:lnTo>
                <a:moveTo>
                  <a:pt x="10131" y="233016"/>
                </a:moveTo>
                <a:lnTo>
                  <a:pt x="118196" y="233016"/>
                </a:lnTo>
                <a:moveTo>
                  <a:pt x="81724" y="168176"/>
                </a:moveTo>
                <a:cubicBezTo>
                  <a:pt x="92914" y="168176"/>
                  <a:pt x="101986" y="159104"/>
                  <a:pt x="101986" y="147914"/>
                </a:cubicBezTo>
                <a:cubicBezTo>
                  <a:pt x="101986" y="136724"/>
                  <a:pt x="92914" y="127652"/>
                  <a:pt x="81724" y="127652"/>
                </a:cubicBezTo>
                <a:cubicBezTo>
                  <a:pt x="70533" y="127652"/>
                  <a:pt x="61462" y="136724"/>
                  <a:pt x="61462" y="147914"/>
                </a:cubicBezTo>
                <a:cubicBezTo>
                  <a:pt x="61462" y="159104"/>
                  <a:pt x="70533" y="168176"/>
                  <a:pt x="81724" y="168176"/>
                </a:cubicBezTo>
                <a:close/>
                <a:moveTo>
                  <a:pt x="101986" y="147914"/>
                </a:moveTo>
                <a:lnTo>
                  <a:pt x="101986" y="77672"/>
                </a:lnTo>
                <a:lnTo>
                  <a:pt x="131704" y="97934"/>
                </a:lnTo>
                <a:moveTo>
                  <a:pt x="191140" y="314065"/>
                </a:moveTo>
                <a:lnTo>
                  <a:pt x="289750" y="314065"/>
                </a:lnTo>
                <a:cubicBezTo>
                  <a:pt x="303258" y="314065"/>
                  <a:pt x="314065" y="303258"/>
                  <a:pt x="314065" y="289750"/>
                </a:cubicBezTo>
                <a:lnTo>
                  <a:pt x="314065" y="191140"/>
                </a:lnTo>
                <a:cubicBezTo>
                  <a:pt x="314065" y="177632"/>
                  <a:pt x="303258" y="166826"/>
                  <a:pt x="289750" y="166826"/>
                </a:cubicBezTo>
                <a:lnTo>
                  <a:pt x="191140" y="166826"/>
                </a:lnTo>
                <a:cubicBezTo>
                  <a:pt x="177632" y="166826"/>
                  <a:pt x="166826" y="177632"/>
                  <a:pt x="166826" y="191140"/>
                </a:cubicBezTo>
                <a:lnTo>
                  <a:pt x="166826" y="289750"/>
                </a:lnTo>
                <a:cubicBezTo>
                  <a:pt x="166826" y="303258"/>
                  <a:pt x="177632" y="314065"/>
                  <a:pt x="191140" y="314065"/>
                </a:cubicBezTo>
                <a:close/>
                <a:moveTo>
                  <a:pt x="0" y="0"/>
                </a:moveTo>
                <a:moveTo>
                  <a:pt x="314065" y="264084"/>
                </a:moveTo>
                <a:lnTo>
                  <a:pt x="166826" y="264084"/>
                </a:lnTo>
                <a:moveTo>
                  <a:pt x="265435" y="314065"/>
                </a:moveTo>
                <a:lnTo>
                  <a:pt x="265435" y="264084"/>
                </a:lnTo>
                <a:moveTo>
                  <a:pt x="215455" y="314065"/>
                </a:moveTo>
                <a:lnTo>
                  <a:pt x="215455" y="264084"/>
                </a:lnTo>
                <a:moveTo>
                  <a:pt x="241121" y="166742"/>
                </a:moveTo>
                <a:lnTo>
                  <a:pt x="241121" y="139936"/>
                </a:lnTo>
                <a:moveTo>
                  <a:pt x="241121" y="139809"/>
                </a:moveTo>
                <a:cubicBezTo>
                  <a:pt x="227692" y="139809"/>
                  <a:pt x="216806" y="128923"/>
                  <a:pt x="216806" y="115494"/>
                </a:cubicBezTo>
                <a:cubicBezTo>
                  <a:pt x="216806" y="102066"/>
                  <a:pt x="227692" y="91180"/>
                  <a:pt x="241121" y="91180"/>
                </a:cubicBezTo>
                <a:cubicBezTo>
                  <a:pt x="254549" y="91180"/>
                  <a:pt x="265435" y="102066"/>
                  <a:pt x="265435" y="115494"/>
                </a:cubicBezTo>
                <a:cubicBezTo>
                  <a:pt x="265435" y="128923"/>
                  <a:pt x="254549" y="139809"/>
                  <a:pt x="241121" y="139809"/>
                </a:cubicBezTo>
                <a:close/>
                <a:moveTo>
                  <a:pt x="208745" y="234368"/>
                </a:moveTo>
                <a:cubicBezTo>
                  <a:pt x="201212" y="234368"/>
                  <a:pt x="195106" y="228262"/>
                  <a:pt x="195106" y="220729"/>
                </a:cubicBezTo>
                <a:cubicBezTo>
                  <a:pt x="195106" y="213196"/>
                  <a:pt x="201212" y="207089"/>
                  <a:pt x="208745" y="207089"/>
                </a:cubicBezTo>
                <a:cubicBezTo>
                  <a:pt x="216278" y="207089"/>
                  <a:pt x="222385" y="213196"/>
                  <a:pt x="222385" y="220729"/>
                </a:cubicBezTo>
                <a:cubicBezTo>
                  <a:pt x="222385" y="228262"/>
                  <a:pt x="216278" y="234368"/>
                  <a:pt x="208745" y="234368"/>
                </a:cubicBezTo>
                <a:close/>
                <a:moveTo>
                  <a:pt x="273497" y="234368"/>
                </a:moveTo>
                <a:cubicBezTo>
                  <a:pt x="265963" y="234368"/>
                  <a:pt x="259856" y="228262"/>
                  <a:pt x="259856" y="220729"/>
                </a:cubicBezTo>
                <a:cubicBezTo>
                  <a:pt x="259856" y="213196"/>
                  <a:pt x="265963" y="207089"/>
                  <a:pt x="273497" y="207089"/>
                </a:cubicBezTo>
                <a:cubicBezTo>
                  <a:pt x="281029" y="207089"/>
                  <a:pt x="287136" y="213196"/>
                  <a:pt x="287136" y="220729"/>
                </a:cubicBezTo>
                <a:cubicBezTo>
                  <a:pt x="287136" y="228262"/>
                  <a:pt x="281029" y="234368"/>
                  <a:pt x="273497" y="234368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Google Shape;102;g30aaf40cdca_0_25">
            <a:extLst>
              <a:ext uri="{FF2B5EF4-FFF2-40B4-BE49-F238E27FC236}">
                <a16:creationId xmlns:a16="http://schemas.microsoft.com/office/drawing/2014/main" id="{B3F8553E-9EB5-4A6F-AB55-F08284283610}"/>
              </a:ext>
            </a:extLst>
          </p:cNvPr>
          <p:cNvSpPr/>
          <p:nvPr/>
        </p:nvSpPr>
        <p:spPr>
          <a:xfrm>
            <a:off x="0" y="2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74;g2d41a14decb_5_13">
            <a:extLst>
              <a:ext uri="{FF2B5EF4-FFF2-40B4-BE49-F238E27FC236}">
                <a16:creationId xmlns:a16="http://schemas.microsoft.com/office/drawing/2014/main" id="{1BA0A13D-5AA3-4290-9EF2-4D3DC9BE614D}"/>
              </a:ext>
            </a:extLst>
          </p:cNvPr>
          <p:cNvSpPr txBox="1"/>
          <p:nvPr/>
        </p:nvSpPr>
        <p:spPr bwMode="auto">
          <a:xfrm>
            <a:off x="170424" y="80725"/>
            <a:ext cx="9916255" cy="9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24" rIns="121897" bIns="60924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Результативность работы кружков по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 профилям НТО: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малые города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Open Sans"/>
            </a:endParaRPr>
          </a:p>
        </p:txBody>
      </p:sp>
      <p:pic>
        <p:nvPicPr>
          <p:cNvPr id="28" name="Google Shape;104;g30aaf40cdca_0_25">
            <a:extLst>
              <a:ext uri="{FF2B5EF4-FFF2-40B4-BE49-F238E27FC236}">
                <a16:creationId xmlns:a16="http://schemas.microsoft.com/office/drawing/2014/main" id="{94651C64-B2EF-4AAE-9569-EE5503BAA18E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327252" y="174429"/>
            <a:ext cx="1370025" cy="6536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80960" y="1214422"/>
          <a:ext cx="7429548" cy="5278726"/>
        </p:xfrm>
        <a:graphic>
          <a:graphicData uri="http://schemas.openxmlformats.org/drawingml/2006/table">
            <a:tbl>
              <a:tblPr/>
              <a:tblGrid>
                <a:gridCol w="2504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81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82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82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82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82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73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Сфера/Профиль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Кол-во кружков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Кол-во участников НТО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Конверсия результатов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848">
                <a:tc v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эт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этап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финал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этап/1 этап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финал/ 2 этап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финал/1 этап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Инженерные биологические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348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14,1%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Геномное редактирование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20,2%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7,7%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1,6%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Технологии беспроводной связи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34,9%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Разработка компьютерных игр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2,1%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Искусственный интеллект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0,7%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Автоматизация бизнес-процессов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16,1%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Информационная безопасность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54,5%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5,6%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3,0%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Цифровые технологии в архитектуре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219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Интеллектуальные энергетические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21,2%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Технологии виртуальной реальности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Ядерные технологии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9,1%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Большие данные и машинное обучение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100,0%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219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Интеллектуальные робототехнические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15,8%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Беспилотные авиационные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Моделирование в биотехнологиях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27,3%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Умный город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219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Программная инженерия в финансовых технологиях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Нейротехнологии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 когнитивные науки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57,1%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Летающая робототехника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Аэрокосмические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Технологии дополненной реальности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40,0%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Разработка мобильных приложений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50,0%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40,0%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277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Наносистемы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 химический инжиниринг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Спутниковые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Конструктивная безопасность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25,0%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Квантовый инжиниринг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50,0%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1645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317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3,2%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0,6%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310578" y="3000372"/>
            <a:ext cx="3643338" cy="181588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Дефициты компетенций в кружках по профилям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автоматизация </a:t>
            </a:r>
            <a:r>
              <a:rPr lang="ru-RU" sz="1400" dirty="0" err="1"/>
              <a:t>бизнесс-процессов</a:t>
            </a:r>
            <a:endParaRPr lang="ru-RU" sz="1400" dirty="0"/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</a:t>
            </a:r>
            <a:r>
              <a:rPr lang="ru-RU" sz="1400" dirty="0" err="1"/>
              <a:t>ИЭС</a:t>
            </a:r>
            <a:endParaRPr lang="ru-RU" sz="1400" dirty="0"/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технологии виртуальной реальности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интеллектуальные робототехнические системы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err="1"/>
              <a:t>нейротехнологии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10578" y="5143512"/>
            <a:ext cx="3571900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Наличие компетенций (без кружков) по профилям: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solidFill>
                  <a:srgbClr val="FF0000"/>
                </a:solidFill>
              </a:rPr>
              <a:t> разработка мобильных приложений</a:t>
            </a:r>
          </a:p>
          <a:p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39140" y="1285860"/>
            <a:ext cx="3714776" cy="138499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Результативные профили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ИБС, ГР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</a:t>
            </a:r>
            <a:r>
              <a:rPr lang="ru-RU" sz="1400" dirty="0" err="1"/>
              <a:t>ТБС</a:t>
            </a:r>
            <a:endParaRPr lang="ru-RU" sz="1400" dirty="0"/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искусственные интеллект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информационная безопасность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большие данные и машинное обучение</a:t>
            </a:r>
          </a:p>
        </p:txBody>
      </p:sp>
    </p:spTree>
    <p:extLst>
      <p:ext uri="{BB962C8B-B14F-4D97-AF65-F5344CB8AC3E}">
        <p14:creationId xmlns:p14="http://schemas.microsoft.com/office/powerpoint/2010/main" val="227590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104;g30aaf40cdca_0_25">
            <a:extLst>
              <a:ext uri="{FF2B5EF4-FFF2-40B4-BE49-F238E27FC236}">
                <a16:creationId xmlns:a16="http://schemas.microsoft.com/office/drawing/2014/main" id="{8DAFD013-D5C1-4B4D-A436-1142C18CF342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327252" y="174429"/>
            <a:ext cx="1370025" cy="653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02;g30aaf40cdca_0_25">
            <a:extLst>
              <a:ext uri="{FF2B5EF4-FFF2-40B4-BE49-F238E27FC236}">
                <a16:creationId xmlns:a16="http://schemas.microsoft.com/office/drawing/2014/main" id="{3CB14887-53BF-4253-BEA3-335622A2BB13}"/>
              </a:ext>
            </a:extLst>
          </p:cNvPr>
          <p:cNvSpPr/>
          <p:nvPr/>
        </p:nvSpPr>
        <p:spPr>
          <a:xfrm>
            <a:off x="0" y="2"/>
            <a:ext cx="12196488" cy="828028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srgbClr val="083C92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Calibri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668706A2-0B0F-4A6D-94F8-0F6869383C9E}"/>
              </a:ext>
            </a:extLst>
          </p:cNvPr>
          <p:cNvSpPr txBox="1">
            <a:spLocks/>
          </p:cNvSpPr>
          <p:nvPr/>
        </p:nvSpPr>
        <p:spPr>
          <a:xfrm>
            <a:off x="119336" y="47344"/>
            <a:ext cx="9577064" cy="66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Модель 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B - </a:t>
            </a: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Малые города</a:t>
            </a:r>
          </a:p>
        </p:txBody>
      </p:sp>
      <p:pic>
        <p:nvPicPr>
          <p:cNvPr id="27" name="Google Shape;104;g30aaf40cdca_0_25">
            <a:extLst>
              <a:ext uri="{FF2B5EF4-FFF2-40B4-BE49-F238E27FC236}">
                <a16:creationId xmlns:a16="http://schemas.microsoft.com/office/drawing/2014/main" id="{74B791B7-E616-41BC-A98B-F694F7B33A59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9576418" y="4550"/>
            <a:ext cx="1370025" cy="6536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836830A5-CE72-4F5A-A421-613DC5DDE166}"/>
              </a:ext>
            </a:extLst>
          </p:cNvPr>
          <p:cNvGraphicFramePr/>
          <p:nvPr>
            <p:extLst/>
          </p:nvPr>
        </p:nvGraphicFramePr>
        <p:xfrm>
          <a:off x="5471962" y="915288"/>
          <a:ext cx="8208912" cy="5768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13FCC1C2-D653-4FAD-9AEF-E60BA6A2826A}"/>
              </a:ext>
            </a:extLst>
          </p:cNvPr>
          <p:cNvSpPr/>
          <p:nvPr/>
        </p:nvSpPr>
        <p:spPr>
          <a:xfrm>
            <a:off x="452398" y="928670"/>
            <a:ext cx="2519352" cy="2744986"/>
          </a:xfrm>
          <a:prstGeom prst="roundRect">
            <a:avLst/>
          </a:prstGeom>
          <a:noFill/>
          <a:ln w="76200">
            <a:solidFill>
              <a:srgbClr val="E04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Мегион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Лангепас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Когалым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Урай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Югорск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Нягань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Радужный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Пыть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-Ях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Покачи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B3AA02-D288-4174-AAB3-BDD81E8F1A33}"/>
              </a:ext>
            </a:extLst>
          </p:cNvPr>
          <p:cNvSpPr/>
          <p:nvPr/>
        </p:nvSpPr>
        <p:spPr>
          <a:xfrm>
            <a:off x="263352" y="5013176"/>
            <a:ext cx="5024092" cy="1310355"/>
          </a:xfrm>
          <a:prstGeom prst="roundRect">
            <a:avLst/>
          </a:prstGeom>
          <a:solidFill>
            <a:srgbClr val="EB7755"/>
          </a:solidFill>
          <a:ln>
            <a:solidFill>
              <a:srgbClr val="EB77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Механизмы: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•  Сетевой педагог на несколько школ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•  Ежемесячные интенсивы/ соревнования от IT-хаба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•  Совместные проектные смены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24232" y="2071678"/>
            <a:ext cx="1857388" cy="64294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>
                <a:solidFill>
                  <a:srgbClr val="000099"/>
                </a:solidFill>
              </a:rPr>
              <a:t>Комп</a:t>
            </a:r>
            <a:r>
              <a:rPr lang="ru-RU" sz="1600" dirty="0">
                <a:solidFill>
                  <a:srgbClr val="000099"/>
                </a:solidFill>
              </a:rPr>
              <a:t>. Игры/ ИИ/БД/</a:t>
            </a:r>
            <a:r>
              <a:rPr lang="ru-RU" sz="1600" dirty="0" err="1">
                <a:solidFill>
                  <a:srgbClr val="000099"/>
                </a:solidFill>
              </a:rPr>
              <a:t>ИБ</a:t>
            </a:r>
            <a:r>
              <a:rPr lang="ru-RU" sz="1600" dirty="0">
                <a:solidFill>
                  <a:srgbClr val="000099"/>
                </a:solidFill>
              </a:rPr>
              <a:t> </a:t>
            </a:r>
            <a:r>
              <a:rPr lang="ru-RU" sz="1600" dirty="0" err="1">
                <a:solidFill>
                  <a:srgbClr val="000099"/>
                </a:solidFill>
              </a:rPr>
              <a:t>Киберфизика</a:t>
            </a:r>
            <a:r>
              <a:rPr lang="ru-RU" sz="1600" dirty="0">
                <a:solidFill>
                  <a:srgbClr val="000099"/>
                </a:solidFill>
              </a:rPr>
              <a:t>/</a:t>
            </a:r>
            <a:r>
              <a:rPr lang="ru-RU" sz="1600" dirty="0" err="1">
                <a:solidFill>
                  <a:srgbClr val="000099"/>
                </a:solidFill>
              </a:rPr>
              <a:t>ТБС</a:t>
            </a:r>
            <a:endParaRPr lang="ru-RU" sz="1600" dirty="0">
              <a:solidFill>
                <a:srgbClr val="000099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24232" y="2786058"/>
            <a:ext cx="1857388" cy="71438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99"/>
                </a:solidFill>
              </a:rPr>
              <a:t>Среда обитания/ИБС/</a:t>
            </a:r>
          </a:p>
          <a:p>
            <a:pPr algn="ctr"/>
            <a:r>
              <a:rPr lang="ru-RU" sz="1600" dirty="0" err="1">
                <a:solidFill>
                  <a:srgbClr val="000099"/>
                </a:solidFill>
              </a:rPr>
              <a:t>нейротехнологии</a:t>
            </a:r>
            <a:endParaRPr lang="ru-RU" sz="16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009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0aaf40cdca_0_25"/>
          <p:cNvSpPr/>
          <p:nvPr/>
        </p:nvSpPr>
        <p:spPr>
          <a:xfrm>
            <a:off x="0" y="1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g30aaf40cdca_0_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27250" y="174428"/>
            <a:ext cx="1370025" cy="653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g30aaf40cdca_0_25"/>
          <p:cNvPicPr preferRelativeResize="0"/>
          <p:nvPr/>
        </p:nvPicPr>
        <p:blipFill rotWithShape="1">
          <a:blip r:embed="rId4">
            <a:alphaModFix/>
          </a:blip>
          <a:srcRect l="-124528" t="-24571" r="189149" b="82861"/>
          <a:stretch/>
        </p:blipFill>
        <p:spPr>
          <a:xfrm>
            <a:off x="4618918" y="2502267"/>
            <a:ext cx="1211167" cy="14279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g30aaf40cdca_0_25"/>
          <p:cNvSpPr txBox="1"/>
          <p:nvPr/>
        </p:nvSpPr>
        <p:spPr>
          <a:xfrm>
            <a:off x="228101" y="-6547"/>
            <a:ext cx="9992800" cy="9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98" tIns="45666" rIns="91398" bIns="45666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Территориальные 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IT-</a:t>
            </a:r>
            <a:r>
              <a:rPr kumimoji="0" lang="ru-RU" sz="3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хабы</a:t>
            </a: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(5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хабов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 для решения дефицита IT-компетенций)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228101" y="1102542"/>
          <a:ext cx="11714855" cy="5123889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008373">
                  <a:extLst>
                    <a:ext uri="{9D8B030D-6E8A-4147-A177-3AD203B41FA5}">
                      <a16:colId xmlns:a16="http://schemas.microsoft.com/office/drawing/2014/main" val="975117491"/>
                    </a:ext>
                  </a:extLst>
                </a:gridCol>
                <a:gridCol w="3052814">
                  <a:extLst>
                    <a:ext uri="{9D8B030D-6E8A-4147-A177-3AD203B41FA5}">
                      <a16:colId xmlns:a16="http://schemas.microsoft.com/office/drawing/2014/main" val="2770470537"/>
                    </a:ext>
                  </a:extLst>
                </a:gridCol>
                <a:gridCol w="5653668">
                  <a:extLst>
                    <a:ext uri="{9D8B030D-6E8A-4147-A177-3AD203B41FA5}">
                      <a16:colId xmlns:a16="http://schemas.microsoft.com/office/drawing/2014/main" val="326283076"/>
                    </a:ext>
                  </a:extLst>
                </a:gridCol>
              </a:tblGrid>
              <a:tr h="275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Хаб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База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Охват МО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088275"/>
                  </a:ext>
                </a:extLst>
              </a:tr>
              <a:tr h="275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Нижневартовский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Кванториум</a:t>
                      </a:r>
                      <a:r>
                        <a:rPr lang="ru-RU" sz="2000" dirty="0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Радужный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школьный технопарк Нижневартовск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IT-куб </a:t>
                      </a: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Лангепас</a:t>
                      </a:r>
                      <a:endParaRPr lang="ru-RU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(Нижневартовск,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Нижневартовский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р-н, Радужный,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Покачи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Лангепас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Мегион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02429465"/>
                  </a:ext>
                </a:extLst>
              </a:tr>
              <a:tr h="275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Сургутский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СурГУ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+Технополис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(Сургут, Сургутский р-н,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Нефтеюганский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р-н)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15647676"/>
                  </a:ext>
                </a:extLst>
              </a:tr>
              <a:tr h="7996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Нефтеюганский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Сибириус</a:t>
                      </a:r>
                      <a:endParaRPr lang="ru-RU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(Нефтеюганск,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Пыть-Ях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Нефтеюганский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р-н)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973927558"/>
                  </a:ext>
                </a:extLst>
              </a:tr>
              <a:tr h="7996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Ханты-Мансийский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Сибириус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IT-куб колледж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(Ханты-Мансийск, Ханты-Мансийский р-н)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64039891"/>
                  </a:ext>
                </a:extLst>
              </a:tr>
              <a:tr h="7996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Западный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Школьный технопарк </a:t>
                      </a: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Нягань</a:t>
                      </a:r>
                      <a:r>
                        <a:rPr lang="ru-RU" sz="2000" dirty="0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кванториум</a:t>
                      </a:r>
                      <a:r>
                        <a:rPr lang="ru-RU" sz="2000" dirty="0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Югорск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IT-куб Белоярский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(Советский,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Югорск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Белоярский, Березовский,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Кондинский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Октябрьский,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Урай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Когалым)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38385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61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8"/>
          <p:cNvSpPr/>
          <p:nvPr/>
        </p:nvSpPr>
        <p:spPr>
          <a:xfrm>
            <a:off x="2110712" y="3682026"/>
            <a:ext cx="4503611" cy="864523"/>
          </a:xfrm>
          <a:custGeom>
            <a:avLst/>
            <a:gdLst/>
            <a:ahLst/>
            <a:cxnLst/>
            <a:rect l="0" t="0" r="0" b="0"/>
            <a:pathLst>
              <a:path w="3512127" h="864523">
                <a:moveTo>
                  <a:pt x="432261" y="0"/>
                </a:moveTo>
                <a:lnTo>
                  <a:pt x="3512127" y="0"/>
                </a:lnTo>
                <a:moveTo>
                  <a:pt x="3512127" y="864523"/>
                </a:moveTo>
                <a:lnTo>
                  <a:pt x="432261" y="864523"/>
                </a:lnTo>
                <a:moveTo>
                  <a:pt x="432261" y="864523"/>
                </a:moveTo>
                <a:cubicBezTo>
                  <a:pt x="193529" y="864523"/>
                  <a:pt x="0" y="670993"/>
                  <a:pt x="0" y="432261"/>
                </a:cubicBezTo>
                <a:cubicBezTo>
                  <a:pt x="0" y="193529"/>
                  <a:pt x="193529" y="0"/>
                  <a:pt x="432261" y="0"/>
                </a:cubicBezTo>
                <a:moveTo>
                  <a:pt x="3512127" y="0"/>
                </a:moveTo>
                <a:lnTo>
                  <a:pt x="3512127" y="864523"/>
                </a:lnTo>
              </a:path>
            </a:pathLst>
          </a:custGeom>
          <a:noFill/>
          <a:ln w="13507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7" name="Rounded Rectangle 18"/>
          <p:cNvSpPr/>
          <p:nvPr/>
        </p:nvSpPr>
        <p:spPr>
          <a:xfrm>
            <a:off x="2365964" y="1380754"/>
            <a:ext cx="657887" cy="517584"/>
          </a:xfrm>
          <a:custGeom>
            <a:avLst/>
            <a:gdLst/>
            <a:ahLst/>
            <a:cxnLst/>
            <a:rect l="0" t="0" r="0" b="0"/>
            <a:pathLst>
              <a:path w="297377" h="304889">
                <a:moveTo>
                  <a:pt x="26246" y="277827"/>
                </a:moveTo>
                <a:lnTo>
                  <a:pt x="26246" y="183270"/>
                </a:lnTo>
                <a:cubicBezTo>
                  <a:pt x="26246" y="175809"/>
                  <a:pt x="32293" y="169762"/>
                  <a:pt x="39754" y="169762"/>
                </a:cubicBezTo>
                <a:lnTo>
                  <a:pt x="215360" y="169762"/>
                </a:lnTo>
                <a:cubicBezTo>
                  <a:pt x="222821" y="169762"/>
                  <a:pt x="228868" y="175809"/>
                  <a:pt x="228868" y="183270"/>
                </a:cubicBezTo>
                <a:lnTo>
                  <a:pt x="228868" y="277827"/>
                </a:lnTo>
                <a:moveTo>
                  <a:pt x="215360" y="169762"/>
                </a:moveTo>
                <a:cubicBezTo>
                  <a:pt x="215360" y="121269"/>
                  <a:pt x="176049" y="81959"/>
                  <a:pt x="127557" y="81959"/>
                </a:cubicBezTo>
                <a:cubicBezTo>
                  <a:pt x="79065" y="81959"/>
                  <a:pt x="39754" y="121269"/>
                  <a:pt x="39754" y="169762"/>
                </a:cubicBezTo>
                <a:moveTo>
                  <a:pt x="247982" y="304843"/>
                </a:moveTo>
                <a:lnTo>
                  <a:pt x="7118" y="304843"/>
                </a:lnTo>
                <a:cubicBezTo>
                  <a:pt x="5024" y="304889"/>
                  <a:pt x="3031" y="303946"/>
                  <a:pt x="1737" y="302299"/>
                </a:cubicBezTo>
                <a:cubicBezTo>
                  <a:pt x="443" y="300652"/>
                  <a:pt x="0" y="298492"/>
                  <a:pt x="540" y="296468"/>
                </a:cubicBezTo>
                <a:cubicBezTo>
                  <a:pt x="4162" y="285358"/>
                  <a:pt x="14519" y="277836"/>
                  <a:pt x="26205" y="277827"/>
                </a:cubicBezTo>
                <a:lnTo>
                  <a:pt x="228828" y="277827"/>
                </a:lnTo>
                <a:cubicBezTo>
                  <a:pt x="240514" y="277836"/>
                  <a:pt x="250871" y="285358"/>
                  <a:pt x="254493" y="296468"/>
                </a:cubicBezTo>
                <a:cubicBezTo>
                  <a:pt x="255030" y="298481"/>
                  <a:pt x="254594" y="300628"/>
                  <a:pt x="253316" y="302272"/>
                </a:cubicBezTo>
                <a:cubicBezTo>
                  <a:pt x="252038" y="303916"/>
                  <a:pt x="250065" y="304867"/>
                  <a:pt x="247982" y="304843"/>
                </a:cubicBezTo>
                <a:close/>
                <a:moveTo>
                  <a:pt x="127557" y="81958"/>
                </a:moveTo>
                <a:lnTo>
                  <a:pt x="127557" y="55739"/>
                </a:lnTo>
                <a:cubicBezTo>
                  <a:pt x="127554" y="51879"/>
                  <a:pt x="129202" y="48202"/>
                  <a:pt x="132085" y="45636"/>
                </a:cubicBezTo>
                <a:cubicBezTo>
                  <a:pt x="134969" y="43070"/>
                  <a:pt x="138812" y="41860"/>
                  <a:pt x="142646" y="42312"/>
                </a:cubicBezTo>
                <a:cubicBezTo>
                  <a:pt x="201567" y="49290"/>
                  <a:pt x="248023" y="95751"/>
                  <a:pt x="254993" y="154673"/>
                </a:cubicBezTo>
                <a:cubicBezTo>
                  <a:pt x="255445" y="158504"/>
                  <a:pt x="254236" y="162345"/>
                  <a:pt x="251673" y="165228"/>
                </a:cubicBezTo>
                <a:cubicBezTo>
                  <a:pt x="249110" y="168111"/>
                  <a:pt x="245437" y="169761"/>
                  <a:pt x="241580" y="169762"/>
                </a:cubicBezTo>
                <a:lnTo>
                  <a:pt x="215360" y="169762"/>
                </a:lnTo>
                <a:moveTo>
                  <a:pt x="263855" y="71665"/>
                </a:moveTo>
                <a:lnTo>
                  <a:pt x="235366" y="100154"/>
                </a:lnTo>
                <a:moveTo>
                  <a:pt x="197165" y="61939"/>
                </a:moveTo>
                <a:lnTo>
                  <a:pt x="225640" y="33478"/>
                </a:lnTo>
                <a:moveTo>
                  <a:pt x="246981" y="2637"/>
                </a:moveTo>
                <a:lnTo>
                  <a:pt x="294739" y="50396"/>
                </a:lnTo>
                <a:cubicBezTo>
                  <a:pt x="297377" y="53033"/>
                  <a:pt x="297377" y="57310"/>
                  <a:pt x="294739" y="59947"/>
                </a:cubicBezTo>
                <a:lnTo>
                  <a:pt x="289963" y="64723"/>
                </a:lnTo>
                <a:cubicBezTo>
                  <a:pt x="279413" y="75274"/>
                  <a:pt x="262307" y="75274"/>
                  <a:pt x="251756" y="64723"/>
                </a:cubicBezTo>
                <a:lnTo>
                  <a:pt x="232653" y="45620"/>
                </a:lnTo>
                <a:cubicBezTo>
                  <a:pt x="222102" y="35069"/>
                  <a:pt x="222102" y="17964"/>
                  <a:pt x="232653" y="7413"/>
                </a:cubicBezTo>
                <a:lnTo>
                  <a:pt x="237429" y="2637"/>
                </a:lnTo>
                <a:cubicBezTo>
                  <a:pt x="240067" y="0"/>
                  <a:pt x="244343" y="0"/>
                  <a:pt x="246981" y="2637"/>
                </a:cubicBezTo>
                <a:close/>
                <a:moveTo>
                  <a:pt x="154573" y="277827"/>
                </a:moveTo>
                <a:lnTo>
                  <a:pt x="154573" y="217040"/>
                </a:lnTo>
                <a:cubicBezTo>
                  <a:pt x="154573" y="213310"/>
                  <a:pt x="151549" y="210286"/>
                  <a:pt x="147819" y="210286"/>
                </a:cubicBezTo>
                <a:lnTo>
                  <a:pt x="107295" y="210286"/>
                </a:lnTo>
                <a:cubicBezTo>
                  <a:pt x="103565" y="210286"/>
                  <a:pt x="100541" y="213310"/>
                  <a:pt x="100541" y="217040"/>
                </a:cubicBezTo>
                <a:lnTo>
                  <a:pt x="100541" y="277827"/>
                </a:lnTo>
                <a:moveTo>
                  <a:pt x="63393" y="230548"/>
                </a:moveTo>
                <a:cubicBezTo>
                  <a:pt x="63393" y="228683"/>
                  <a:pt x="61881" y="227171"/>
                  <a:pt x="60016" y="227171"/>
                </a:cubicBezTo>
                <a:moveTo>
                  <a:pt x="59989" y="227171"/>
                </a:moveTo>
                <a:cubicBezTo>
                  <a:pt x="59092" y="227168"/>
                  <a:pt x="58231" y="227522"/>
                  <a:pt x="57597" y="228157"/>
                </a:cubicBezTo>
                <a:cubicBezTo>
                  <a:pt x="56963" y="228791"/>
                  <a:pt x="56608" y="229652"/>
                  <a:pt x="56612" y="230548"/>
                </a:cubicBezTo>
                <a:moveTo>
                  <a:pt x="60016" y="233926"/>
                </a:moveTo>
                <a:cubicBezTo>
                  <a:pt x="59119" y="233929"/>
                  <a:pt x="58258" y="233575"/>
                  <a:pt x="57624" y="232940"/>
                </a:cubicBezTo>
                <a:cubicBezTo>
                  <a:pt x="56990" y="232306"/>
                  <a:pt x="56635" y="231445"/>
                  <a:pt x="56639" y="230548"/>
                </a:cubicBezTo>
                <a:moveTo>
                  <a:pt x="63366" y="230548"/>
                </a:moveTo>
                <a:cubicBezTo>
                  <a:pt x="63366" y="232414"/>
                  <a:pt x="61854" y="233926"/>
                  <a:pt x="59989" y="233926"/>
                </a:cubicBezTo>
                <a:moveTo>
                  <a:pt x="198475" y="230548"/>
                </a:moveTo>
                <a:cubicBezTo>
                  <a:pt x="198475" y="228683"/>
                  <a:pt x="196963" y="227171"/>
                  <a:pt x="195098" y="227171"/>
                </a:cubicBezTo>
                <a:moveTo>
                  <a:pt x="195071" y="227171"/>
                </a:moveTo>
                <a:cubicBezTo>
                  <a:pt x="194174" y="227168"/>
                  <a:pt x="193313" y="227522"/>
                  <a:pt x="192679" y="228157"/>
                </a:cubicBezTo>
                <a:cubicBezTo>
                  <a:pt x="192045" y="228791"/>
                  <a:pt x="191690" y="229652"/>
                  <a:pt x="191694" y="230548"/>
                </a:cubicBezTo>
                <a:moveTo>
                  <a:pt x="195098" y="233926"/>
                </a:moveTo>
                <a:cubicBezTo>
                  <a:pt x="194201" y="233929"/>
                  <a:pt x="193340" y="233575"/>
                  <a:pt x="192706" y="232940"/>
                </a:cubicBezTo>
                <a:cubicBezTo>
                  <a:pt x="192072" y="232306"/>
                  <a:pt x="191717" y="231445"/>
                  <a:pt x="191721" y="230548"/>
                </a:cubicBezTo>
                <a:moveTo>
                  <a:pt x="198448" y="230548"/>
                </a:moveTo>
                <a:cubicBezTo>
                  <a:pt x="198448" y="232414"/>
                  <a:pt x="196936" y="233926"/>
                  <a:pt x="195071" y="233926"/>
                </a:cubicBezTo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8" name="Rounded Rectangle 19"/>
          <p:cNvSpPr/>
          <p:nvPr/>
        </p:nvSpPr>
        <p:spPr>
          <a:xfrm>
            <a:off x="2411861" y="2721484"/>
            <a:ext cx="690902" cy="514300"/>
          </a:xfrm>
          <a:custGeom>
            <a:avLst/>
            <a:gdLst/>
            <a:ahLst/>
            <a:cxnLst/>
            <a:rect l="0" t="0" r="0" b="0"/>
            <a:pathLst>
              <a:path w="314065" h="314065">
                <a:moveTo>
                  <a:pt x="118196" y="293802"/>
                </a:moveTo>
                <a:lnTo>
                  <a:pt x="46603" y="293802"/>
                </a:lnTo>
                <a:cubicBezTo>
                  <a:pt x="26340" y="293802"/>
                  <a:pt x="10131" y="277593"/>
                  <a:pt x="10131" y="257330"/>
                </a:cubicBezTo>
                <a:lnTo>
                  <a:pt x="10131" y="46603"/>
                </a:lnTo>
                <a:cubicBezTo>
                  <a:pt x="10131" y="26340"/>
                  <a:pt x="26340" y="10131"/>
                  <a:pt x="46603" y="10131"/>
                </a:cubicBezTo>
                <a:lnTo>
                  <a:pt x="145212" y="10131"/>
                </a:lnTo>
                <a:cubicBezTo>
                  <a:pt x="168176" y="10131"/>
                  <a:pt x="185737" y="27691"/>
                  <a:pt x="185737" y="50655"/>
                </a:cubicBezTo>
                <a:lnTo>
                  <a:pt x="185737" y="64163"/>
                </a:lnTo>
                <a:moveTo>
                  <a:pt x="10131" y="233016"/>
                </a:moveTo>
                <a:lnTo>
                  <a:pt x="118196" y="233016"/>
                </a:lnTo>
                <a:moveTo>
                  <a:pt x="81724" y="168176"/>
                </a:moveTo>
                <a:cubicBezTo>
                  <a:pt x="92914" y="168176"/>
                  <a:pt x="101986" y="159104"/>
                  <a:pt x="101986" y="147914"/>
                </a:cubicBezTo>
                <a:cubicBezTo>
                  <a:pt x="101986" y="136724"/>
                  <a:pt x="92914" y="127652"/>
                  <a:pt x="81724" y="127652"/>
                </a:cubicBezTo>
                <a:cubicBezTo>
                  <a:pt x="70533" y="127652"/>
                  <a:pt x="61462" y="136724"/>
                  <a:pt x="61462" y="147914"/>
                </a:cubicBezTo>
                <a:cubicBezTo>
                  <a:pt x="61462" y="159104"/>
                  <a:pt x="70533" y="168176"/>
                  <a:pt x="81724" y="168176"/>
                </a:cubicBezTo>
                <a:close/>
                <a:moveTo>
                  <a:pt x="101986" y="147914"/>
                </a:moveTo>
                <a:lnTo>
                  <a:pt x="101986" y="77672"/>
                </a:lnTo>
                <a:lnTo>
                  <a:pt x="131704" y="97934"/>
                </a:lnTo>
                <a:moveTo>
                  <a:pt x="191140" y="314065"/>
                </a:moveTo>
                <a:lnTo>
                  <a:pt x="289750" y="314065"/>
                </a:lnTo>
                <a:cubicBezTo>
                  <a:pt x="303258" y="314065"/>
                  <a:pt x="314065" y="303258"/>
                  <a:pt x="314065" y="289750"/>
                </a:cubicBezTo>
                <a:lnTo>
                  <a:pt x="314065" y="191140"/>
                </a:lnTo>
                <a:cubicBezTo>
                  <a:pt x="314065" y="177632"/>
                  <a:pt x="303258" y="166826"/>
                  <a:pt x="289750" y="166826"/>
                </a:cubicBezTo>
                <a:lnTo>
                  <a:pt x="191140" y="166826"/>
                </a:lnTo>
                <a:cubicBezTo>
                  <a:pt x="177632" y="166826"/>
                  <a:pt x="166826" y="177632"/>
                  <a:pt x="166826" y="191140"/>
                </a:cubicBezTo>
                <a:lnTo>
                  <a:pt x="166826" y="289750"/>
                </a:lnTo>
                <a:cubicBezTo>
                  <a:pt x="166826" y="303258"/>
                  <a:pt x="177632" y="314065"/>
                  <a:pt x="191140" y="314065"/>
                </a:cubicBezTo>
                <a:close/>
                <a:moveTo>
                  <a:pt x="0" y="0"/>
                </a:moveTo>
                <a:moveTo>
                  <a:pt x="314065" y="264084"/>
                </a:moveTo>
                <a:lnTo>
                  <a:pt x="166826" y="264084"/>
                </a:lnTo>
                <a:moveTo>
                  <a:pt x="265435" y="314065"/>
                </a:moveTo>
                <a:lnTo>
                  <a:pt x="265435" y="264084"/>
                </a:lnTo>
                <a:moveTo>
                  <a:pt x="215455" y="314065"/>
                </a:moveTo>
                <a:lnTo>
                  <a:pt x="215455" y="264084"/>
                </a:lnTo>
                <a:moveTo>
                  <a:pt x="241121" y="166742"/>
                </a:moveTo>
                <a:lnTo>
                  <a:pt x="241121" y="139936"/>
                </a:lnTo>
                <a:moveTo>
                  <a:pt x="241121" y="139809"/>
                </a:moveTo>
                <a:cubicBezTo>
                  <a:pt x="227692" y="139809"/>
                  <a:pt x="216806" y="128923"/>
                  <a:pt x="216806" y="115494"/>
                </a:cubicBezTo>
                <a:cubicBezTo>
                  <a:pt x="216806" y="102066"/>
                  <a:pt x="227692" y="91180"/>
                  <a:pt x="241121" y="91180"/>
                </a:cubicBezTo>
                <a:cubicBezTo>
                  <a:pt x="254549" y="91180"/>
                  <a:pt x="265435" y="102066"/>
                  <a:pt x="265435" y="115494"/>
                </a:cubicBezTo>
                <a:cubicBezTo>
                  <a:pt x="265435" y="128923"/>
                  <a:pt x="254549" y="139809"/>
                  <a:pt x="241121" y="139809"/>
                </a:cubicBezTo>
                <a:close/>
                <a:moveTo>
                  <a:pt x="208745" y="234368"/>
                </a:moveTo>
                <a:cubicBezTo>
                  <a:pt x="201212" y="234368"/>
                  <a:pt x="195106" y="228262"/>
                  <a:pt x="195106" y="220729"/>
                </a:cubicBezTo>
                <a:cubicBezTo>
                  <a:pt x="195106" y="213196"/>
                  <a:pt x="201212" y="207089"/>
                  <a:pt x="208745" y="207089"/>
                </a:cubicBezTo>
                <a:cubicBezTo>
                  <a:pt x="216278" y="207089"/>
                  <a:pt x="222385" y="213196"/>
                  <a:pt x="222385" y="220729"/>
                </a:cubicBezTo>
                <a:cubicBezTo>
                  <a:pt x="222385" y="228262"/>
                  <a:pt x="216278" y="234368"/>
                  <a:pt x="208745" y="234368"/>
                </a:cubicBezTo>
                <a:close/>
                <a:moveTo>
                  <a:pt x="273497" y="234368"/>
                </a:moveTo>
                <a:cubicBezTo>
                  <a:pt x="265963" y="234368"/>
                  <a:pt x="259856" y="228262"/>
                  <a:pt x="259856" y="220729"/>
                </a:cubicBezTo>
                <a:cubicBezTo>
                  <a:pt x="259856" y="213196"/>
                  <a:pt x="265963" y="207089"/>
                  <a:pt x="273497" y="207089"/>
                </a:cubicBezTo>
                <a:cubicBezTo>
                  <a:pt x="281029" y="207089"/>
                  <a:pt x="287136" y="213196"/>
                  <a:pt x="287136" y="220729"/>
                </a:cubicBezTo>
                <a:cubicBezTo>
                  <a:pt x="287136" y="228262"/>
                  <a:pt x="281029" y="234368"/>
                  <a:pt x="273497" y="234368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Google Shape;102;g30aaf40cdca_0_25">
            <a:extLst>
              <a:ext uri="{FF2B5EF4-FFF2-40B4-BE49-F238E27FC236}">
                <a16:creationId xmlns:a16="http://schemas.microsoft.com/office/drawing/2014/main" id="{B3F8553E-9EB5-4A6F-AB55-F08284283610}"/>
              </a:ext>
            </a:extLst>
          </p:cNvPr>
          <p:cNvSpPr/>
          <p:nvPr/>
        </p:nvSpPr>
        <p:spPr>
          <a:xfrm>
            <a:off x="0" y="2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74;g2d41a14decb_5_13">
            <a:extLst>
              <a:ext uri="{FF2B5EF4-FFF2-40B4-BE49-F238E27FC236}">
                <a16:creationId xmlns:a16="http://schemas.microsoft.com/office/drawing/2014/main" id="{1BA0A13D-5AA3-4290-9EF2-4D3DC9BE614D}"/>
              </a:ext>
            </a:extLst>
          </p:cNvPr>
          <p:cNvSpPr txBox="1"/>
          <p:nvPr/>
        </p:nvSpPr>
        <p:spPr bwMode="auto">
          <a:xfrm>
            <a:off x="170424" y="80725"/>
            <a:ext cx="9916255" cy="9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24" rIns="121897" bIns="60924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Результативность работы кружков по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 профилям </a:t>
            </a:r>
            <a:r>
              <a:rPr lang="ru-RU" sz="2600" b="1" dirty="0">
                <a:solidFill>
                  <a:prstClr val="white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НТО</a:t>
            </a:r>
            <a:r>
              <a:rPr lang="en-US" sz="2600" b="1" dirty="0">
                <a:solidFill>
                  <a:prstClr val="white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 JUNIOR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районы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Open Sans"/>
            </a:endParaRPr>
          </a:p>
        </p:txBody>
      </p:sp>
      <p:pic>
        <p:nvPicPr>
          <p:cNvPr id="28" name="Google Shape;104;g30aaf40cdca_0_25">
            <a:extLst>
              <a:ext uri="{FF2B5EF4-FFF2-40B4-BE49-F238E27FC236}">
                <a16:creationId xmlns:a16="http://schemas.microsoft.com/office/drawing/2014/main" id="{94651C64-B2EF-4AAE-9569-EE5503BAA18E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327252" y="174429"/>
            <a:ext cx="1370025" cy="65360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024826" y="3571876"/>
            <a:ext cx="3643338" cy="138499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Дефициты компетенций в кружках по сферам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 технологии и роботы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 технологии и компьютерные игры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технологии и искусственный интеллект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технологии и космос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24826" y="2071678"/>
            <a:ext cx="3714776" cy="95410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Результативные сферы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технологии и виртуальная реальность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технологии и </a:t>
            </a:r>
            <a:r>
              <a:rPr lang="ru-RU" sz="1400" dirty="0" err="1"/>
              <a:t>киберфизическе</a:t>
            </a:r>
            <a:r>
              <a:rPr lang="ru-RU" sz="1400" dirty="0"/>
              <a:t> системы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Технологии и среда обитания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881026" y="1785926"/>
          <a:ext cx="6072232" cy="32653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906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5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1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89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339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Сфера</a:t>
                      </a:r>
                      <a:r>
                        <a:rPr lang="ru-RU" sz="1400" u="none" strike="noStrike" baseline="0" dirty="0"/>
                        <a:t> НТО </a:t>
                      </a:r>
                      <a:r>
                        <a:rPr lang="en-US" sz="1400" u="none" strike="noStrike" baseline="0" dirty="0"/>
                        <a:t>JUNIOR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Кол-во кружков</a:t>
                      </a: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Участники </a:t>
                      </a:r>
                      <a:r>
                        <a:rPr lang="ru-RU" sz="1400" u="none" strike="noStrike" baseline="0" dirty="0"/>
                        <a:t>НТО </a:t>
                      </a:r>
                      <a:r>
                        <a:rPr lang="en-US" sz="1400" u="none" strike="noStrike" baseline="0" dirty="0"/>
                        <a:t>JUNIOR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079">
                <a:tc vMerge="1"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Отбор. Тур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Финал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Победители, призеры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виртуальная реальность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роботы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компьютерные игры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</a:t>
                      </a:r>
                      <a:r>
                        <a:rPr lang="ru-RU" sz="1400" u="none" strike="noStrike" dirty="0" err="1"/>
                        <a:t>киберфизические</a:t>
                      </a:r>
                      <a:r>
                        <a:rPr lang="ru-RU" sz="1400" u="none" strike="noStrike" dirty="0"/>
                        <a:t> системы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искусственный интеллект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среда обитания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38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космос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/>
                        <a:t>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590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8"/>
          <p:cNvSpPr/>
          <p:nvPr/>
        </p:nvSpPr>
        <p:spPr>
          <a:xfrm>
            <a:off x="2110712" y="3682026"/>
            <a:ext cx="4503611" cy="864523"/>
          </a:xfrm>
          <a:custGeom>
            <a:avLst/>
            <a:gdLst/>
            <a:ahLst/>
            <a:cxnLst/>
            <a:rect l="0" t="0" r="0" b="0"/>
            <a:pathLst>
              <a:path w="3512127" h="864523">
                <a:moveTo>
                  <a:pt x="432261" y="0"/>
                </a:moveTo>
                <a:lnTo>
                  <a:pt x="3512127" y="0"/>
                </a:lnTo>
                <a:moveTo>
                  <a:pt x="3512127" y="864523"/>
                </a:moveTo>
                <a:lnTo>
                  <a:pt x="432261" y="864523"/>
                </a:lnTo>
                <a:moveTo>
                  <a:pt x="432261" y="864523"/>
                </a:moveTo>
                <a:cubicBezTo>
                  <a:pt x="193529" y="864523"/>
                  <a:pt x="0" y="670993"/>
                  <a:pt x="0" y="432261"/>
                </a:cubicBezTo>
                <a:cubicBezTo>
                  <a:pt x="0" y="193529"/>
                  <a:pt x="193529" y="0"/>
                  <a:pt x="432261" y="0"/>
                </a:cubicBezTo>
                <a:moveTo>
                  <a:pt x="3512127" y="0"/>
                </a:moveTo>
                <a:lnTo>
                  <a:pt x="3512127" y="864523"/>
                </a:lnTo>
              </a:path>
            </a:pathLst>
          </a:custGeom>
          <a:noFill/>
          <a:ln w="13507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7" name="Rounded Rectangle 18"/>
          <p:cNvSpPr/>
          <p:nvPr/>
        </p:nvSpPr>
        <p:spPr>
          <a:xfrm>
            <a:off x="2365964" y="1380754"/>
            <a:ext cx="657887" cy="517584"/>
          </a:xfrm>
          <a:custGeom>
            <a:avLst/>
            <a:gdLst/>
            <a:ahLst/>
            <a:cxnLst/>
            <a:rect l="0" t="0" r="0" b="0"/>
            <a:pathLst>
              <a:path w="297377" h="304889">
                <a:moveTo>
                  <a:pt x="26246" y="277827"/>
                </a:moveTo>
                <a:lnTo>
                  <a:pt x="26246" y="183270"/>
                </a:lnTo>
                <a:cubicBezTo>
                  <a:pt x="26246" y="175809"/>
                  <a:pt x="32293" y="169762"/>
                  <a:pt x="39754" y="169762"/>
                </a:cubicBezTo>
                <a:lnTo>
                  <a:pt x="215360" y="169762"/>
                </a:lnTo>
                <a:cubicBezTo>
                  <a:pt x="222821" y="169762"/>
                  <a:pt x="228868" y="175809"/>
                  <a:pt x="228868" y="183270"/>
                </a:cubicBezTo>
                <a:lnTo>
                  <a:pt x="228868" y="277827"/>
                </a:lnTo>
                <a:moveTo>
                  <a:pt x="215360" y="169762"/>
                </a:moveTo>
                <a:cubicBezTo>
                  <a:pt x="215360" y="121269"/>
                  <a:pt x="176049" y="81959"/>
                  <a:pt x="127557" y="81959"/>
                </a:cubicBezTo>
                <a:cubicBezTo>
                  <a:pt x="79065" y="81959"/>
                  <a:pt x="39754" y="121269"/>
                  <a:pt x="39754" y="169762"/>
                </a:cubicBezTo>
                <a:moveTo>
                  <a:pt x="247982" y="304843"/>
                </a:moveTo>
                <a:lnTo>
                  <a:pt x="7118" y="304843"/>
                </a:lnTo>
                <a:cubicBezTo>
                  <a:pt x="5024" y="304889"/>
                  <a:pt x="3031" y="303946"/>
                  <a:pt x="1737" y="302299"/>
                </a:cubicBezTo>
                <a:cubicBezTo>
                  <a:pt x="443" y="300652"/>
                  <a:pt x="0" y="298492"/>
                  <a:pt x="540" y="296468"/>
                </a:cubicBezTo>
                <a:cubicBezTo>
                  <a:pt x="4162" y="285358"/>
                  <a:pt x="14519" y="277836"/>
                  <a:pt x="26205" y="277827"/>
                </a:cubicBezTo>
                <a:lnTo>
                  <a:pt x="228828" y="277827"/>
                </a:lnTo>
                <a:cubicBezTo>
                  <a:pt x="240514" y="277836"/>
                  <a:pt x="250871" y="285358"/>
                  <a:pt x="254493" y="296468"/>
                </a:cubicBezTo>
                <a:cubicBezTo>
                  <a:pt x="255030" y="298481"/>
                  <a:pt x="254594" y="300628"/>
                  <a:pt x="253316" y="302272"/>
                </a:cubicBezTo>
                <a:cubicBezTo>
                  <a:pt x="252038" y="303916"/>
                  <a:pt x="250065" y="304867"/>
                  <a:pt x="247982" y="304843"/>
                </a:cubicBezTo>
                <a:close/>
                <a:moveTo>
                  <a:pt x="127557" y="81958"/>
                </a:moveTo>
                <a:lnTo>
                  <a:pt x="127557" y="55739"/>
                </a:lnTo>
                <a:cubicBezTo>
                  <a:pt x="127554" y="51879"/>
                  <a:pt x="129202" y="48202"/>
                  <a:pt x="132085" y="45636"/>
                </a:cubicBezTo>
                <a:cubicBezTo>
                  <a:pt x="134969" y="43070"/>
                  <a:pt x="138812" y="41860"/>
                  <a:pt x="142646" y="42312"/>
                </a:cubicBezTo>
                <a:cubicBezTo>
                  <a:pt x="201567" y="49290"/>
                  <a:pt x="248023" y="95751"/>
                  <a:pt x="254993" y="154673"/>
                </a:cubicBezTo>
                <a:cubicBezTo>
                  <a:pt x="255445" y="158504"/>
                  <a:pt x="254236" y="162345"/>
                  <a:pt x="251673" y="165228"/>
                </a:cubicBezTo>
                <a:cubicBezTo>
                  <a:pt x="249110" y="168111"/>
                  <a:pt x="245437" y="169761"/>
                  <a:pt x="241580" y="169762"/>
                </a:cubicBezTo>
                <a:lnTo>
                  <a:pt x="215360" y="169762"/>
                </a:lnTo>
                <a:moveTo>
                  <a:pt x="263855" y="71665"/>
                </a:moveTo>
                <a:lnTo>
                  <a:pt x="235366" y="100154"/>
                </a:lnTo>
                <a:moveTo>
                  <a:pt x="197165" y="61939"/>
                </a:moveTo>
                <a:lnTo>
                  <a:pt x="225640" y="33478"/>
                </a:lnTo>
                <a:moveTo>
                  <a:pt x="246981" y="2637"/>
                </a:moveTo>
                <a:lnTo>
                  <a:pt x="294739" y="50396"/>
                </a:lnTo>
                <a:cubicBezTo>
                  <a:pt x="297377" y="53033"/>
                  <a:pt x="297377" y="57310"/>
                  <a:pt x="294739" y="59947"/>
                </a:cubicBezTo>
                <a:lnTo>
                  <a:pt x="289963" y="64723"/>
                </a:lnTo>
                <a:cubicBezTo>
                  <a:pt x="279413" y="75274"/>
                  <a:pt x="262307" y="75274"/>
                  <a:pt x="251756" y="64723"/>
                </a:cubicBezTo>
                <a:lnTo>
                  <a:pt x="232653" y="45620"/>
                </a:lnTo>
                <a:cubicBezTo>
                  <a:pt x="222102" y="35069"/>
                  <a:pt x="222102" y="17964"/>
                  <a:pt x="232653" y="7413"/>
                </a:cubicBezTo>
                <a:lnTo>
                  <a:pt x="237429" y="2637"/>
                </a:lnTo>
                <a:cubicBezTo>
                  <a:pt x="240067" y="0"/>
                  <a:pt x="244343" y="0"/>
                  <a:pt x="246981" y="2637"/>
                </a:cubicBezTo>
                <a:close/>
                <a:moveTo>
                  <a:pt x="154573" y="277827"/>
                </a:moveTo>
                <a:lnTo>
                  <a:pt x="154573" y="217040"/>
                </a:lnTo>
                <a:cubicBezTo>
                  <a:pt x="154573" y="213310"/>
                  <a:pt x="151549" y="210286"/>
                  <a:pt x="147819" y="210286"/>
                </a:cubicBezTo>
                <a:lnTo>
                  <a:pt x="107295" y="210286"/>
                </a:lnTo>
                <a:cubicBezTo>
                  <a:pt x="103565" y="210286"/>
                  <a:pt x="100541" y="213310"/>
                  <a:pt x="100541" y="217040"/>
                </a:cubicBezTo>
                <a:lnTo>
                  <a:pt x="100541" y="277827"/>
                </a:lnTo>
                <a:moveTo>
                  <a:pt x="63393" y="230548"/>
                </a:moveTo>
                <a:cubicBezTo>
                  <a:pt x="63393" y="228683"/>
                  <a:pt x="61881" y="227171"/>
                  <a:pt x="60016" y="227171"/>
                </a:cubicBezTo>
                <a:moveTo>
                  <a:pt x="59989" y="227171"/>
                </a:moveTo>
                <a:cubicBezTo>
                  <a:pt x="59092" y="227168"/>
                  <a:pt x="58231" y="227522"/>
                  <a:pt x="57597" y="228157"/>
                </a:cubicBezTo>
                <a:cubicBezTo>
                  <a:pt x="56963" y="228791"/>
                  <a:pt x="56608" y="229652"/>
                  <a:pt x="56612" y="230548"/>
                </a:cubicBezTo>
                <a:moveTo>
                  <a:pt x="60016" y="233926"/>
                </a:moveTo>
                <a:cubicBezTo>
                  <a:pt x="59119" y="233929"/>
                  <a:pt x="58258" y="233575"/>
                  <a:pt x="57624" y="232940"/>
                </a:cubicBezTo>
                <a:cubicBezTo>
                  <a:pt x="56990" y="232306"/>
                  <a:pt x="56635" y="231445"/>
                  <a:pt x="56639" y="230548"/>
                </a:cubicBezTo>
                <a:moveTo>
                  <a:pt x="63366" y="230548"/>
                </a:moveTo>
                <a:cubicBezTo>
                  <a:pt x="63366" y="232414"/>
                  <a:pt x="61854" y="233926"/>
                  <a:pt x="59989" y="233926"/>
                </a:cubicBezTo>
                <a:moveTo>
                  <a:pt x="198475" y="230548"/>
                </a:moveTo>
                <a:cubicBezTo>
                  <a:pt x="198475" y="228683"/>
                  <a:pt x="196963" y="227171"/>
                  <a:pt x="195098" y="227171"/>
                </a:cubicBezTo>
                <a:moveTo>
                  <a:pt x="195071" y="227171"/>
                </a:moveTo>
                <a:cubicBezTo>
                  <a:pt x="194174" y="227168"/>
                  <a:pt x="193313" y="227522"/>
                  <a:pt x="192679" y="228157"/>
                </a:cubicBezTo>
                <a:cubicBezTo>
                  <a:pt x="192045" y="228791"/>
                  <a:pt x="191690" y="229652"/>
                  <a:pt x="191694" y="230548"/>
                </a:cubicBezTo>
                <a:moveTo>
                  <a:pt x="195098" y="233926"/>
                </a:moveTo>
                <a:cubicBezTo>
                  <a:pt x="194201" y="233929"/>
                  <a:pt x="193340" y="233575"/>
                  <a:pt x="192706" y="232940"/>
                </a:cubicBezTo>
                <a:cubicBezTo>
                  <a:pt x="192072" y="232306"/>
                  <a:pt x="191717" y="231445"/>
                  <a:pt x="191721" y="230548"/>
                </a:cubicBezTo>
                <a:moveTo>
                  <a:pt x="198448" y="230548"/>
                </a:moveTo>
                <a:cubicBezTo>
                  <a:pt x="198448" y="232414"/>
                  <a:pt x="196936" y="233926"/>
                  <a:pt x="195071" y="233926"/>
                </a:cubicBezTo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8" name="Rounded Rectangle 19"/>
          <p:cNvSpPr/>
          <p:nvPr/>
        </p:nvSpPr>
        <p:spPr>
          <a:xfrm>
            <a:off x="2411861" y="2721484"/>
            <a:ext cx="690902" cy="514300"/>
          </a:xfrm>
          <a:custGeom>
            <a:avLst/>
            <a:gdLst/>
            <a:ahLst/>
            <a:cxnLst/>
            <a:rect l="0" t="0" r="0" b="0"/>
            <a:pathLst>
              <a:path w="314065" h="314065">
                <a:moveTo>
                  <a:pt x="118196" y="293802"/>
                </a:moveTo>
                <a:lnTo>
                  <a:pt x="46603" y="293802"/>
                </a:lnTo>
                <a:cubicBezTo>
                  <a:pt x="26340" y="293802"/>
                  <a:pt x="10131" y="277593"/>
                  <a:pt x="10131" y="257330"/>
                </a:cubicBezTo>
                <a:lnTo>
                  <a:pt x="10131" y="46603"/>
                </a:lnTo>
                <a:cubicBezTo>
                  <a:pt x="10131" y="26340"/>
                  <a:pt x="26340" y="10131"/>
                  <a:pt x="46603" y="10131"/>
                </a:cubicBezTo>
                <a:lnTo>
                  <a:pt x="145212" y="10131"/>
                </a:lnTo>
                <a:cubicBezTo>
                  <a:pt x="168176" y="10131"/>
                  <a:pt x="185737" y="27691"/>
                  <a:pt x="185737" y="50655"/>
                </a:cubicBezTo>
                <a:lnTo>
                  <a:pt x="185737" y="64163"/>
                </a:lnTo>
                <a:moveTo>
                  <a:pt x="10131" y="233016"/>
                </a:moveTo>
                <a:lnTo>
                  <a:pt x="118196" y="233016"/>
                </a:lnTo>
                <a:moveTo>
                  <a:pt x="81724" y="168176"/>
                </a:moveTo>
                <a:cubicBezTo>
                  <a:pt x="92914" y="168176"/>
                  <a:pt x="101986" y="159104"/>
                  <a:pt x="101986" y="147914"/>
                </a:cubicBezTo>
                <a:cubicBezTo>
                  <a:pt x="101986" y="136724"/>
                  <a:pt x="92914" y="127652"/>
                  <a:pt x="81724" y="127652"/>
                </a:cubicBezTo>
                <a:cubicBezTo>
                  <a:pt x="70533" y="127652"/>
                  <a:pt x="61462" y="136724"/>
                  <a:pt x="61462" y="147914"/>
                </a:cubicBezTo>
                <a:cubicBezTo>
                  <a:pt x="61462" y="159104"/>
                  <a:pt x="70533" y="168176"/>
                  <a:pt x="81724" y="168176"/>
                </a:cubicBezTo>
                <a:close/>
                <a:moveTo>
                  <a:pt x="101986" y="147914"/>
                </a:moveTo>
                <a:lnTo>
                  <a:pt x="101986" y="77672"/>
                </a:lnTo>
                <a:lnTo>
                  <a:pt x="131704" y="97934"/>
                </a:lnTo>
                <a:moveTo>
                  <a:pt x="191140" y="314065"/>
                </a:moveTo>
                <a:lnTo>
                  <a:pt x="289750" y="314065"/>
                </a:lnTo>
                <a:cubicBezTo>
                  <a:pt x="303258" y="314065"/>
                  <a:pt x="314065" y="303258"/>
                  <a:pt x="314065" y="289750"/>
                </a:cubicBezTo>
                <a:lnTo>
                  <a:pt x="314065" y="191140"/>
                </a:lnTo>
                <a:cubicBezTo>
                  <a:pt x="314065" y="177632"/>
                  <a:pt x="303258" y="166826"/>
                  <a:pt x="289750" y="166826"/>
                </a:cubicBezTo>
                <a:lnTo>
                  <a:pt x="191140" y="166826"/>
                </a:lnTo>
                <a:cubicBezTo>
                  <a:pt x="177632" y="166826"/>
                  <a:pt x="166826" y="177632"/>
                  <a:pt x="166826" y="191140"/>
                </a:cubicBezTo>
                <a:lnTo>
                  <a:pt x="166826" y="289750"/>
                </a:lnTo>
                <a:cubicBezTo>
                  <a:pt x="166826" y="303258"/>
                  <a:pt x="177632" y="314065"/>
                  <a:pt x="191140" y="314065"/>
                </a:cubicBezTo>
                <a:close/>
                <a:moveTo>
                  <a:pt x="0" y="0"/>
                </a:moveTo>
                <a:moveTo>
                  <a:pt x="314065" y="264084"/>
                </a:moveTo>
                <a:lnTo>
                  <a:pt x="166826" y="264084"/>
                </a:lnTo>
                <a:moveTo>
                  <a:pt x="265435" y="314065"/>
                </a:moveTo>
                <a:lnTo>
                  <a:pt x="265435" y="264084"/>
                </a:lnTo>
                <a:moveTo>
                  <a:pt x="215455" y="314065"/>
                </a:moveTo>
                <a:lnTo>
                  <a:pt x="215455" y="264084"/>
                </a:lnTo>
                <a:moveTo>
                  <a:pt x="241121" y="166742"/>
                </a:moveTo>
                <a:lnTo>
                  <a:pt x="241121" y="139936"/>
                </a:lnTo>
                <a:moveTo>
                  <a:pt x="241121" y="139809"/>
                </a:moveTo>
                <a:cubicBezTo>
                  <a:pt x="227692" y="139809"/>
                  <a:pt x="216806" y="128923"/>
                  <a:pt x="216806" y="115494"/>
                </a:cubicBezTo>
                <a:cubicBezTo>
                  <a:pt x="216806" y="102066"/>
                  <a:pt x="227692" y="91180"/>
                  <a:pt x="241121" y="91180"/>
                </a:cubicBezTo>
                <a:cubicBezTo>
                  <a:pt x="254549" y="91180"/>
                  <a:pt x="265435" y="102066"/>
                  <a:pt x="265435" y="115494"/>
                </a:cubicBezTo>
                <a:cubicBezTo>
                  <a:pt x="265435" y="128923"/>
                  <a:pt x="254549" y="139809"/>
                  <a:pt x="241121" y="139809"/>
                </a:cubicBezTo>
                <a:close/>
                <a:moveTo>
                  <a:pt x="208745" y="234368"/>
                </a:moveTo>
                <a:cubicBezTo>
                  <a:pt x="201212" y="234368"/>
                  <a:pt x="195106" y="228262"/>
                  <a:pt x="195106" y="220729"/>
                </a:cubicBezTo>
                <a:cubicBezTo>
                  <a:pt x="195106" y="213196"/>
                  <a:pt x="201212" y="207089"/>
                  <a:pt x="208745" y="207089"/>
                </a:cubicBezTo>
                <a:cubicBezTo>
                  <a:pt x="216278" y="207089"/>
                  <a:pt x="222385" y="213196"/>
                  <a:pt x="222385" y="220729"/>
                </a:cubicBezTo>
                <a:cubicBezTo>
                  <a:pt x="222385" y="228262"/>
                  <a:pt x="216278" y="234368"/>
                  <a:pt x="208745" y="234368"/>
                </a:cubicBezTo>
                <a:close/>
                <a:moveTo>
                  <a:pt x="273497" y="234368"/>
                </a:moveTo>
                <a:cubicBezTo>
                  <a:pt x="265963" y="234368"/>
                  <a:pt x="259856" y="228262"/>
                  <a:pt x="259856" y="220729"/>
                </a:cubicBezTo>
                <a:cubicBezTo>
                  <a:pt x="259856" y="213196"/>
                  <a:pt x="265963" y="207089"/>
                  <a:pt x="273497" y="207089"/>
                </a:cubicBezTo>
                <a:cubicBezTo>
                  <a:pt x="281029" y="207089"/>
                  <a:pt x="287136" y="213196"/>
                  <a:pt x="287136" y="220729"/>
                </a:cubicBezTo>
                <a:cubicBezTo>
                  <a:pt x="287136" y="228262"/>
                  <a:pt x="281029" y="234368"/>
                  <a:pt x="273497" y="234368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Google Shape;102;g30aaf40cdca_0_25">
            <a:extLst>
              <a:ext uri="{FF2B5EF4-FFF2-40B4-BE49-F238E27FC236}">
                <a16:creationId xmlns:a16="http://schemas.microsoft.com/office/drawing/2014/main" id="{B3F8553E-9EB5-4A6F-AB55-F08284283610}"/>
              </a:ext>
            </a:extLst>
          </p:cNvPr>
          <p:cNvSpPr/>
          <p:nvPr/>
        </p:nvSpPr>
        <p:spPr>
          <a:xfrm>
            <a:off x="0" y="2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74;g2d41a14decb_5_13">
            <a:extLst>
              <a:ext uri="{FF2B5EF4-FFF2-40B4-BE49-F238E27FC236}">
                <a16:creationId xmlns:a16="http://schemas.microsoft.com/office/drawing/2014/main" id="{1BA0A13D-5AA3-4290-9EF2-4D3DC9BE614D}"/>
              </a:ext>
            </a:extLst>
          </p:cNvPr>
          <p:cNvSpPr txBox="1"/>
          <p:nvPr/>
        </p:nvSpPr>
        <p:spPr bwMode="auto">
          <a:xfrm>
            <a:off x="170424" y="80725"/>
            <a:ext cx="9916255" cy="9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24" rIns="121897" bIns="60924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Результативность работы кружков по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 профилям НТО: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lang="ru-RU" sz="2600" b="1" baseline="0" dirty="0">
                <a:solidFill>
                  <a:prstClr val="white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районы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Open Sans"/>
            </a:endParaRPr>
          </a:p>
        </p:txBody>
      </p:sp>
      <p:pic>
        <p:nvPicPr>
          <p:cNvPr id="28" name="Google Shape;104;g30aaf40cdca_0_25">
            <a:extLst>
              <a:ext uri="{FF2B5EF4-FFF2-40B4-BE49-F238E27FC236}">
                <a16:creationId xmlns:a16="http://schemas.microsoft.com/office/drawing/2014/main" id="{94651C64-B2EF-4AAE-9569-EE5503BAA18E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327252" y="174429"/>
            <a:ext cx="1370025" cy="6536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52398" y="1142984"/>
          <a:ext cx="7429548" cy="5219732"/>
        </p:xfrm>
        <a:graphic>
          <a:graphicData uri="http://schemas.openxmlformats.org/drawingml/2006/table">
            <a:tbl>
              <a:tblPr/>
              <a:tblGrid>
                <a:gridCol w="2504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81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82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82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82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82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73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Сфера/Профиль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Кол-во кружков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Кол-во участников НТО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Конверсия результатов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848">
                <a:tc v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</a:t>
                      </a:r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эт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этап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финал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этап/1 этап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финал/ 2 этап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финал/1 этап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Инженерные биологические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11,2%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10,3%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Геномное редактирование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Технологии беспроводной связи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13,7%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Разработка компьютерных игр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Искусственный интеллект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Автоматизация бизнес-процессов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Информационная безопасность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18,2%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Цифровые технологии в архитектуре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Интеллектуальные энергетические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Технологии виртуальной реальности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Ядерные технологии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Большие данные и машинное обучение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219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Интеллектуальные робототехнические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Беспилотные авиационные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42,1%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37,5%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Моделирование в биотехнологиях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Умный город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219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Программная инженерия в финансовых технологиях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9,1%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Нейротехнологии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и когнитивные науки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41,2%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Летающая робототехника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Аэрокосмические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Технологии дополненной реальности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Разработка мобильных приложений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7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Наносистемы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и химический инжиниринг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Спутниковые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Конструктивная безопасность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Квантовый инжиниринг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82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39140" y="2428868"/>
            <a:ext cx="3643338" cy="224676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Дефициты компетенций в кружках по профилям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геномное редактирование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технологии беспроводной связи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искусственный интеллект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автоматизация бизнес-процессов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информационная безопасность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Программная инженерия в финансовых технологиях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</a:t>
            </a:r>
            <a:r>
              <a:rPr lang="ru-RU" sz="1400" dirty="0" err="1"/>
              <a:t>нейротехнологии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10578" y="5000636"/>
            <a:ext cx="3571900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Наличие компетенций (без кружков) по профилям: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solidFill>
                  <a:srgbClr val="FF0000"/>
                </a:solidFill>
              </a:rPr>
              <a:t> НЕТ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10578" y="1357298"/>
            <a:ext cx="3714776" cy="73866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Результативные профили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ИБС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беспилотные авиационные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227590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104;g30aaf40cdca_0_25">
            <a:extLst>
              <a:ext uri="{FF2B5EF4-FFF2-40B4-BE49-F238E27FC236}">
                <a16:creationId xmlns:a16="http://schemas.microsoft.com/office/drawing/2014/main" id="{8DAFD013-D5C1-4B4D-A436-1142C18CF342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327252" y="174429"/>
            <a:ext cx="1370025" cy="653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02;g30aaf40cdca_0_25">
            <a:extLst>
              <a:ext uri="{FF2B5EF4-FFF2-40B4-BE49-F238E27FC236}">
                <a16:creationId xmlns:a16="http://schemas.microsoft.com/office/drawing/2014/main" id="{3CB14887-53BF-4253-BEA3-335622A2BB13}"/>
              </a:ext>
            </a:extLst>
          </p:cNvPr>
          <p:cNvSpPr/>
          <p:nvPr/>
        </p:nvSpPr>
        <p:spPr>
          <a:xfrm>
            <a:off x="0" y="1"/>
            <a:ext cx="12196488" cy="821585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srgbClr val="083C92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Calibri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668706A2-0B0F-4A6D-94F8-0F6869383C9E}"/>
              </a:ext>
            </a:extLst>
          </p:cNvPr>
          <p:cNvSpPr txBox="1">
            <a:spLocks/>
          </p:cNvSpPr>
          <p:nvPr/>
        </p:nvSpPr>
        <p:spPr>
          <a:xfrm>
            <a:off x="119336" y="47344"/>
            <a:ext cx="9577064" cy="66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Модель 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C - </a:t>
            </a: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Муниципальные районы</a:t>
            </a:r>
          </a:p>
        </p:txBody>
      </p:sp>
      <p:pic>
        <p:nvPicPr>
          <p:cNvPr id="27" name="Google Shape;104;g30aaf40cdca_0_25">
            <a:extLst>
              <a:ext uri="{FF2B5EF4-FFF2-40B4-BE49-F238E27FC236}">
                <a16:creationId xmlns:a16="http://schemas.microsoft.com/office/drawing/2014/main" id="{74B791B7-E616-41BC-A98B-F694F7B33A59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9576418" y="4550"/>
            <a:ext cx="1370025" cy="6536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836830A5-CE72-4F5A-A421-613DC5DDE166}"/>
              </a:ext>
            </a:extLst>
          </p:cNvPr>
          <p:cNvGraphicFramePr/>
          <p:nvPr>
            <p:extLst/>
          </p:nvPr>
        </p:nvGraphicFramePr>
        <p:xfrm>
          <a:off x="109610" y="821587"/>
          <a:ext cx="9920636" cy="5768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13FCC1C2-D653-4FAD-9AEF-E60BA6A2826A}"/>
              </a:ext>
            </a:extLst>
          </p:cNvPr>
          <p:cNvSpPr/>
          <p:nvPr/>
        </p:nvSpPr>
        <p:spPr>
          <a:xfrm>
            <a:off x="8234533" y="864380"/>
            <a:ext cx="3888432" cy="2751834"/>
          </a:xfrm>
          <a:prstGeom prst="roundRect">
            <a:avLst/>
          </a:prstGeom>
          <a:noFill/>
          <a:ln w="76200">
            <a:solidFill>
              <a:srgbClr val="E04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Сургутский р-н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Нефтеюганский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р-н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Нижневартовский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р-н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Октябрьский р-н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Белоярский р-н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Березовский р-н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Кондинский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р-н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Советский р-н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Ханты-Мансийский  р-н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97F5C51E-0507-41E0-A935-37F6E5E8D052}"/>
              </a:ext>
            </a:extLst>
          </p:cNvPr>
          <p:cNvSpPr/>
          <p:nvPr/>
        </p:nvSpPr>
        <p:spPr>
          <a:xfrm>
            <a:off x="6888088" y="5173188"/>
            <a:ext cx="5024092" cy="1310355"/>
          </a:xfrm>
          <a:prstGeom prst="roundRect">
            <a:avLst/>
          </a:prstGeom>
          <a:solidFill>
            <a:srgbClr val="784CC3"/>
          </a:solidFill>
          <a:ln>
            <a:solidFill>
              <a:srgbClr val="784C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Решения для логистики: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•  Кустовые интенсивы / соревнования 1 раз в месяц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•  Дистанционные модули IT-хаба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•  Летние профильные смены</a:t>
            </a:r>
          </a:p>
        </p:txBody>
      </p:sp>
    </p:spTree>
    <p:extLst>
      <p:ext uri="{BB962C8B-B14F-4D97-AF65-F5344CB8AC3E}">
        <p14:creationId xmlns:p14="http://schemas.microsoft.com/office/powerpoint/2010/main" val="884955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0aaf40cdca_0_25"/>
          <p:cNvSpPr/>
          <p:nvPr/>
        </p:nvSpPr>
        <p:spPr>
          <a:xfrm>
            <a:off x="0" y="1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g30aaf40cdca_0_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27250" y="174428"/>
            <a:ext cx="1370025" cy="653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g30aaf40cdca_0_25"/>
          <p:cNvPicPr preferRelativeResize="0"/>
          <p:nvPr/>
        </p:nvPicPr>
        <p:blipFill rotWithShape="1">
          <a:blip r:embed="rId4">
            <a:alphaModFix/>
          </a:blip>
          <a:srcRect l="-124528" t="-24571" r="189149" b="82861"/>
          <a:stretch/>
        </p:blipFill>
        <p:spPr>
          <a:xfrm>
            <a:off x="4618918" y="2502267"/>
            <a:ext cx="1211167" cy="14279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g30aaf40cdca_0_25"/>
          <p:cNvSpPr txBox="1"/>
          <p:nvPr/>
        </p:nvSpPr>
        <p:spPr>
          <a:xfrm>
            <a:off x="228101" y="-6547"/>
            <a:ext cx="9992800" cy="9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98" tIns="45666" rIns="91398" bIns="45666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Территориальные 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IT-</a:t>
            </a:r>
            <a:r>
              <a:rPr kumimoji="0" lang="ru-RU" sz="3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хабы</a:t>
            </a: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(5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хабов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 для решения дефицита IT-компетенций)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228101" y="1102542"/>
          <a:ext cx="11714855" cy="540697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008373">
                  <a:extLst>
                    <a:ext uri="{9D8B030D-6E8A-4147-A177-3AD203B41FA5}">
                      <a16:colId xmlns:a16="http://schemas.microsoft.com/office/drawing/2014/main" val="975117491"/>
                    </a:ext>
                  </a:extLst>
                </a:gridCol>
                <a:gridCol w="3052814">
                  <a:extLst>
                    <a:ext uri="{9D8B030D-6E8A-4147-A177-3AD203B41FA5}">
                      <a16:colId xmlns:a16="http://schemas.microsoft.com/office/drawing/2014/main" val="2770470537"/>
                    </a:ext>
                  </a:extLst>
                </a:gridCol>
                <a:gridCol w="5653668">
                  <a:extLst>
                    <a:ext uri="{9D8B030D-6E8A-4147-A177-3AD203B41FA5}">
                      <a16:colId xmlns:a16="http://schemas.microsoft.com/office/drawing/2014/main" val="326283076"/>
                    </a:ext>
                  </a:extLst>
                </a:gridCol>
              </a:tblGrid>
              <a:tr h="275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Хаб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База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Охват МО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088275"/>
                  </a:ext>
                </a:extLst>
              </a:tr>
              <a:tr h="275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Нижневартовский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Кванториум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Радужный,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школьный технопарк </a:t>
                      </a:r>
                      <a:r>
                        <a:rPr lang="ru-RU" sz="2000" b="0" dirty="0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Нижневартовск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IT-куб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Лангепас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(Нижневартовск,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Нижневартовский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р-н, Радужный,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Покачи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Лангепас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Мегион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02429465"/>
                  </a:ext>
                </a:extLst>
              </a:tr>
              <a:tr h="275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Сургутский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СурГУ+Технополис</a:t>
                      </a:r>
                      <a:endParaRPr lang="ru-RU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(Сургут, Сургутский р-н,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Нефтеюганский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р-н)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15647676"/>
                  </a:ext>
                </a:extLst>
              </a:tr>
              <a:tr h="7996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Нефтеюганский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Сибириус</a:t>
                      </a:r>
                      <a:endParaRPr lang="ru-RU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(Нефтеюганск,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Пыть-Ях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Нефтеюганский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р-н)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973927558"/>
                  </a:ext>
                </a:extLst>
              </a:tr>
              <a:tr h="7996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Ханты-Мансийский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Сибириус</a:t>
                      </a:r>
                      <a:r>
                        <a:rPr lang="ru-RU" sz="2000" dirty="0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IT-куб колледж</a:t>
                      </a:r>
                      <a:endParaRPr lang="ru-RU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(Ханты-Мансийск, Ханты-Мансийский р-н)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64039891"/>
                  </a:ext>
                </a:extLst>
              </a:tr>
              <a:tr h="7996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Западный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Школьный технопарк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Нягань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кванториум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Югорск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IT-куб Белоярский</a:t>
                      </a:r>
                      <a:endParaRPr lang="ru-RU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(Советский,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Югорск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Белоярский, Березовский,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Кондинский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Октябрьский,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Урай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Когалым)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38385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61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g2d40de3d70a_0_83"/>
          <p:cNvPicPr preferRelativeResize="0"/>
          <p:nvPr/>
        </p:nvPicPr>
        <p:blipFill rotWithShape="1">
          <a:blip r:embed="rId3">
            <a:alphaModFix/>
          </a:blip>
          <a:srcRect l="8776" t="2725" r="20441" b="26492"/>
          <a:stretch/>
        </p:blipFill>
        <p:spPr>
          <a:xfrm>
            <a:off x="0" y="-1"/>
            <a:ext cx="12192000" cy="685800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g2d40de3d70a_0_83"/>
          <p:cNvSpPr/>
          <p:nvPr/>
        </p:nvSpPr>
        <p:spPr>
          <a:xfrm>
            <a:off x="0" y="65"/>
            <a:ext cx="12192000" cy="6858000"/>
          </a:xfrm>
          <a:prstGeom prst="rect">
            <a:avLst/>
          </a:prstGeom>
          <a:solidFill>
            <a:srgbClr val="001F82">
              <a:alpha val="53333"/>
            </a:srgbClr>
          </a:solidFill>
          <a:ln>
            <a:noFill/>
          </a:ln>
        </p:spPr>
        <p:txBody>
          <a:bodyPr spcFirstLastPara="1" wrap="square" lIns="68565" tIns="34266" rIns="68565" bIns="34266" anchor="ctr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endParaRPr sz="15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g2d40de3d70a_0_83"/>
          <p:cNvSpPr txBox="1">
            <a:spLocks noGrp="1"/>
          </p:cNvSpPr>
          <p:nvPr>
            <p:ph type="ctrTitle"/>
          </p:nvPr>
        </p:nvSpPr>
        <p:spPr>
          <a:xfrm>
            <a:off x="479376" y="2341265"/>
            <a:ext cx="11089232" cy="21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5" tIns="34266" rIns="68565" bIns="34266" anchor="ctr" anchorCtr="0">
            <a:noAutofit/>
          </a:bodyPr>
          <a:lstStyle/>
          <a:p>
            <a:pPr>
              <a:spcBef>
                <a:spcPts val="0"/>
              </a:spcBef>
              <a:buClr>
                <a:schemeClr val="lt1"/>
              </a:buClr>
              <a:buSzPts val="2500"/>
            </a:pPr>
            <a:r>
              <a:rPr lang="ru-RU" sz="4000" b="1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Типовые модели сети технологических кружков муниципалитета</a:t>
            </a:r>
            <a:endParaRPr sz="4000" b="1" dirty="0">
              <a:solidFill>
                <a:schemeClr val="bg1"/>
              </a:solidFill>
              <a:latin typeface="Open Sans" pitchFamily="2" charset="0"/>
              <a:ea typeface="Open Sans" pitchFamily="2" charset="0"/>
              <a:cs typeface="Open Sans" pitchFamily="2" charset="0"/>
              <a:sym typeface="Montserrat"/>
            </a:endParaRPr>
          </a:p>
        </p:txBody>
      </p:sp>
      <p:pic>
        <p:nvPicPr>
          <p:cNvPr id="87" name="Google Shape;87;g2d40de3d70a_0_83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>
            <a:off x="665479" y="461531"/>
            <a:ext cx="1594543" cy="76069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g2d40de3d70a_0_83"/>
          <p:cNvSpPr txBox="1"/>
          <p:nvPr/>
        </p:nvSpPr>
        <p:spPr>
          <a:xfrm>
            <a:off x="9565639" y="461531"/>
            <a:ext cx="2626400" cy="9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500" rIns="0" bIns="0" anchor="t" anchorCtr="0">
            <a:spAutoFit/>
          </a:bodyPr>
          <a:lstStyle/>
          <a:p>
            <a:pPr marL="16933">
              <a:lnSpc>
                <a:spcPct val="100299"/>
              </a:lnSpc>
              <a:buClr>
                <a:srgbClr val="FFFFFF"/>
              </a:buClr>
              <a:buSzPts val="1400"/>
            </a:pPr>
            <a:r>
              <a:rPr lang="ru-RU" sz="19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Думать.</a:t>
            </a:r>
            <a:endParaRPr sz="19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16933">
              <a:lnSpc>
                <a:spcPct val="100299"/>
              </a:lnSpc>
              <a:spcBef>
                <a:spcPts val="133"/>
              </a:spcBef>
              <a:buClr>
                <a:srgbClr val="FFFFFF"/>
              </a:buClr>
              <a:buSzPts val="1400"/>
            </a:pPr>
            <a:r>
              <a:rPr lang="ru-RU" sz="19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Действовать.</a:t>
            </a:r>
            <a:endParaRPr sz="19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16933">
              <a:lnSpc>
                <a:spcPct val="100299"/>
              </a:lnSpc>
              <a:spcBef>
                <a:spcPts val="133"/>
              </a:spcBef>
              <a:buClr>
                <a:srgbClr val="FFFFFF"/>
              </a:buClr>
              <a:buSzPts val="1400"/>
            </a:pPr>
            <a:r>
              <a:rPr lang="ru-RU" sz="19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Достигать.</a:t>
            </a:r>
            <a:endParaRPr sz="19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" name="Google Shape;89;g2d40de3d70a_0_83"/>
          <p:cNvSpPr txBox="1"/>
          <p:nvPr/>
        </p:nvSpPr>
        <p:spPr>
          <a:xfrm>
            <a:off x="863272" y="5643431"/>
            <a:ext cx="2626400" cy="313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500" rIns="0" bIns="0" anchor="t" anchorCtr="0">
            <a:spAutoFit/>
          </a:bodyPr>
          <a:lstStyle/>
          <a:p>
            <a:pPr marL="16933">
              <a:lnSpc>
                <a:spcPct val="100299"/>
              </a:lnSpc>
              <a:spcBef>
                <a:spcPts val="133"/>
              </a:spcBef>
              <a:buClr>
                <a:srgbClr val="FFFFFF"/>
              </a:buClr>
              <a:buSzPts val="1400"/>
            </a:pPr>
            <a:r>
              <a:rPr lang="ru-RU" sz="19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02.02.26</a:t>
            </a:r>
            <a:endParaRPr sz="190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" name="Google Shape;89;g2d40de3d70a_0_83"/>
          <p:cNvSpPr txBox="1"/>
          <p:nvPr/>
        </p:nvSpPr>
        <p:spPr>
          <a:xfrm>
            <a:off x="5343525" y="5643431"/>
            <a:ext cx="6629400" cy="620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500" rIns="0" bIns="0" anchor="t" anchorCtr="0">
            <a:spAutoFit/>
          </a:bodyPr>
          <a:lstStyle/>
          <a:p>
            <a:pPr marL="16933" algn="r">
              <a:lnSpc>
                <a:spcPct val="100299"/>
              </a:lnSpc>
              <a:spcBef>
                <a:spcPts val="133"/>
              </a:spcBef>
              <a:buClr>
                <a:srgbClr val="FFFFFF"/>
              </a:buClr>
              <a:buSzPts val="1400"/>
            </a:pPr>
            <a:r>
              <a:rPr lang="ru-RU" sz="19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Руководитель РМЦ ДОД</a:t>
            </a:r>
          </a:p>
          <a:p>
            <a:pPr marL="16933" algn="r">
              <a:lnSpc>
                <a:spcPct val="100299"/>
              </a:lnSpc>
              <a:spcBef>
                <a:spcPts val="133"/>
              </a:spcBef>
              <a:buClr>
                <a:srgbClr val="FFFFFF"/>
              </a:buClr>
              <a:buSzPts val="1400"/>
            </a:pPr>
            <a:r>
              <a:rPr lang="ru-RU" sz="19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Титаренко Е.С..</a:t>
            </a:r>
            <a:endParaRPr sz="1900" b="1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60797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99;p17">
            <a:extLst>
              <a:ext uri="{FF2B5EF4-FFF2-40B4-BE49-F238E27FC236}">
                <a16:creationId xmlns:a16="http://schemas.microsoft.com/office/drawing/2014/main" id="{AF0B09BB-D7FF-4ED9-8042-31A092C6E1C4}"/>
              </a:ext>
            </a:extLst>
          </p:cNvPr>
          <p:cNvSpPr/>
          <p:nvPr/>
        </p:nvSpPr>
        <p:spPr>
          <a:xfrm>
            <a:off x="7575925" y="4771349"/>
            <a:ext cx="1530591" cy="1431907"/>
          </a:xfrm>
          <a:prstGeom prst="roundRect">
            <a:avLst>
              <a:gd name="adj" fmla="val 0"/>
            </a:avLst>
          </a:prstGeom>
          <a:solidFill>
            <a:srgbClr val="1143C0"/>
          </a:solidFill>
          <a:ln>
            <a:solidFill>
              <a:srgbClr val="1143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43" name="Google Shape;101;p17">
            <a:extLst>
              <a:ext uri="{FF2B5EF4-FFF2-40B4-BE49-F238E27FC236}">
                <a16:creationId xmlns:a16="http://schemas.microsoft.com/office/drawing/2014/main" id="{40543ABF-D8FB-458E-A4BC-60D7C1853C7A}"/>
              </a:ext>
            </a:extLst>
          </p:cNvPr>
          <p:cNvSpPr/>
          <p:nvPr/>
        </p:nvSpPr>
        <p:spPr>
          <a:xfrm>
            <a:off x="3950099" y="4771351"/>
            <a:ext cx="1486374" cy="1443878"/>
          </a:xfrm>
          <a:prstGeom prst="roundRect">
            <a:avLst>
              <a:gd name="adj" fmla="val 0"/>
            </a:avLst>
          </a:prstGeom>
          <a:solidFill>
            <a:srgbClr val="EB7755"/>
          </a:solidFill>
          <a:ln>
            <a:solidFill>
              <a:srgbClr val="EB7755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41" name="Google Shape;103;p17">
            <a:extLst>
              <a:ext uri="{FF2B5EF4-FFF2-40B4-BE49-F238E27FC236}">
                <a16:creationId xmlns:a16="http://schemas.microsoft.com/office/drawing/2014/main" id="{F1B9BEE6-ACC5-4CA0-884B-E6CD3F40FB47}"/>
              </a:ext>
            </a:extLst>
          </p:cNvPr>
          <p:cNvSpPr/>
          <p:nvPr/>
        </p:nvSpPr>
        <p:spPr>
          <a:xfrm>
            <a:off x="745067" y="4762392"/>
            <a:ext cx="1481993" cy="1445876"/>
          </a:xfrm>
          <a:prstGeom prst="roundRect">
            <a:avLst>
              <a:gd name="adj" fmla="val 0"/>
            </a:avLst>
          </a:prstGeom>
          <a:solidFill>
            <a:srgbClr val="E0467E"/>
          </a:solidFill>
          <a:ln>
            <a:solidFill>
              <a:srgbClr val="E0467E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50" name="Google Shape;103;p17">
            <a:extLst>
              <a:ext uri="{FF2B5EF4-FFF2-40B4-BE49-F238E27FC236}">
                <a16:creationId xmlns:a16="http://schemas.microsoft.com/office/drawing/2014/main" id="{520BA6F6-100F-4233-8EAB-2CE6CD1149EA}"/>
              </a:ext>
            </a:extLst>
          </p:cNvPr>
          <p:cNvSpPr/>
          <p:nvPr/>
        </p:nvSpPr>
        <p:spPr>
          <a:xfrm>
            <a:off x="768409" y="1405722"/>
            <a:ext cx="2769047" cy="1043723"/>
          </a:xfrm>
          <a:prstGeom prst="roundRect">
            <a:avLst>
              <a:gd name="adj" fmla="val 0"/>
            </a:avLst>
          </a:prstGeom>
          <a:solidFill>
            <a:srgbClr val="E0467E"/>
          </a:solidFill>
          <a:ln>
            <a:solidFill>
              <a:srgbClr val="E0467E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48" name="Google Shape;103;p17">
            <a:extLst>
              <a:ext uri="{FF2B5EF4-FFF2-40B4-BE49-F238E27FC236}">
                <a16:creationId xmlns:a16="http://schemas.microsoft.com/office/drawing/2014/main" id="{B591F50F-0F46-4069-9CCE-39F6D782135B}"/>
              </a:ext>
            </a:extLst>
          </p:cNvPr>
          <p:cNvSpPr/>
          <p:nvPr/>
        </p:nvSpPr>
        <p:spPr>
          <a:xfrm>
            <a:off x="3901303" y="1408931"/>
            <a:ext cx="3331745" cy="1040514"/>
          </a:xfrm>
          <a:prstGeom prst="roundRect">
            <a:avLst>
              <a:gd name="adj" fmla="val 0"/>
            </a:avLst>
          </a:prstGeom>
          <a:solidFill>
            <a:srgbClr val="EB7755"/>
          </a:solidFill>
          <a:ln>
            <a:solidFill>
              <a:srgbClr val="EB7755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088A8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46" name="Google Shape;103;p17">
            <a:extLst>
              <a:ext uri="{FF2B5EF4-FFF2-40B4-BE49-F238E27FC236}">
                <a16:creationId xmlns:a16="http://schemas.microsoft.com/office/drawing/2014/main" id="{94B8A5C4-9FAB-4821-BBB7-AD2EA16A9AE2}"/>
              </a:ext>
            </a:extLst>
          </p:cNvPr>
          <p:cNvSpPr/>
          <p:nvPr/>
        </p:nvSpPr>
        <p:spPr>
          <a:xfrm>
            <a:off x="7557901" y="1425788"/>
            <a:ext cx="4156151" cy="1023657"/>
          </a:xfrm>
          <a:prstGeom prst="roundRect">
            <a:avLst>
              <a:gd name="adj" fmla="val 0"/>
            </a:avLst>
          </a:prstGeom>
          <a:solidFill>
            <a:srgbClr val="1143C0"/>
          </a:solidFill>
          <a:ln>
            <a:solidFill>
              <a:srgbClr val="1143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solidFill>
                  <a:srgbClr val="0075B0"/>
                </a:solidFill>
              </a:ln>
              <a:solidFill>
                <a:prstClr val="white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4" name="Google Shape;103;p17">
            <a:extLst>
              <a:ext uri="{FF2B5EF4-FFF2-40B4-BE49-F238E27FC236}">
                <a16:creationId xmlns:a16="http://schemas.microsoft.com/office/drawing/2014/main" id="{44317F66-7C59-4784-87BB-A0165EC7C6F8}"/>
              </a:ext>
            </a:extLst>
          </p:cNvPr>
          <p:cNvSpPr/>
          <p:nvPr/>
        </p:nvSpPr>
        <p:spPr>
          <a:xfrm flipH="1">
            <a:off x="734423" y="1405722"/>
            <a:ext cx="46840" cy="4789440"/>
          </a:xfrm>
          <a:prstGeom prst="roundRect">
            <a:avLst>
              <a:gd name="adj" fmla="val 16667"/>
            </a:avLst>
          </a:prstGeom>
          <a:solidFill>
            <a:srgbClr val="E0467E"/>
          </a:solidFill>
          <a:ln>
            <a:solidFill>
              <a:srgbClr val="E0467E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5" name="Google Shape;98;p17">
            <a:extLst>
              <a:ext uri="{FF2B5EF4-FFF2-40B4-BE49-F238E27FC236}">
                <a16:creationId xmlns:a16="http://schemas.microsoft.com/office/drawing/2014/main" id="{A9F6F05D-623C-42D6-B4FD-93C26A8483B5}"/>
              </a:ext>
            </a:extLst>
          </p:cNvPr>
          <p:cNvSpPr txBox="1">
            <a:spLocks/>
          </p:cNvSpPr>
          <p:nvPr/>
        </p:nvSpPr>
        <p:spPr>
          <a:xfrm>
            <a:off x="680335" y="1186639"/>
            <a:ext cx="2510403" cy="6731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935"/>
              <a:buFont typeface="Arial" panose="020B0604020202020204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Базовые кружки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DC505BB-366B-4F7F-AD29-3328FF7A26BF}"/>
              </a:ext>
            </a:extLst>
          </p:cNvPr>
          <p:cNvSpPr/>
          <p:nvPr/>
        </p:nvSpPr>
        <p:spPr>
          <a:xfrm>
            <a:off x="708805" y="1663166"/>
            <a:ext cx="287184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Точка </a:t>
            </a: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формирования базовой технической грамотности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внутри учреждения</a:t>
            </a:r>
            <a:endParaRPr kumimoji="0" lang="ru-RU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Raleway"/>
            </a:endParaRPr>
          </a:p>
        </p:txBody>
      </p:sp>
      <p:sp>
        <p:nvSpPr>
          <p:cNvPr id="9" name="Google Shape;97;p17">
            <a:extLst>
              <a:ext uri="{FF2B5EF4-FFF2-40B4-BE49-F238E27FC236}">
                <a16:creationId xmlns:a16="http://schemas.microsoft.com/office/drawing/2014/main" id="{5BE60D51-008C-4CA3-939F-3FBA03EC336D}"/>
              </a:ext>
            </a:extLst>
          </p:cNvPr>
          <p:cNvSpPr txBox="1">
            <a:spLocks/>
          </p:cNvSpPr>
          <p:nvPr/>
        </p:nvSpPr>
        <p:spPr>
          <a:xfrm>
            <a:off x="3835198" y="1169846"/>
            <a:ext cx="3780565" cy="674687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935"/>
              <a:buFont typeface="Arial" panose="020B0604020202020204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Муниципальные площадки</a:t>
            </a:r>
          </a:p>
        </p:txBody>
      </p:sp>
      <p:sp>
        <p:nvSpPr>
          <p:cNvPr id="11" name="Google Shape;98;p17">
            <a:extLst>
              <a:ext uri="{FF2B5EF4-FFF2-40B4-BE49-F238E27FC236}">
                <a16:creationId xmlns:a16="http://schemas.microsoft.com/office/drawing/2014/main" id="{0F1BA9D7-3E34-49D6-91B4-45592D5298E5}"/>
              </a:ext>
            </a:extLst>
          </p:cNvPr>
          <p:cNvSpPr txBox="1">
            <a:spLocks/>
          </p:cNvSpPr>
          <p:nvPr/>
        </p:nvSpPr>
        <p:spPr>
          <a:xfrm>
            <a:off x="800485" y="3858385"/>
            <a:ext cx="2985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150000"/>
              </a:lnSpc>
              <a:defRPr sz="1400">
                <a:solidFill>
                  <a:schemeClr val="dk1"/>
                </a:solidFill>
                <a:latin typeface="Fira Sans"/>
                <a:ea typeface="Fira Sans"/>
                <a:cs typeface="Fira San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Мастер-классы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Регулярные занятия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23ACF3F-CCF8-40E2-89CF-98AD7E614901}"/>
              </a:ext>
            </a:extLst>
          </p:cNvPr>
          <p:cNvSpPr/>
          <p:nvPr/>
        </p:nvSpPr>
        <p:spPr>
          <a:xfrm>
            <a:off x="3874718" y="1633904"/>
            <a:ext cx="35229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Точка запуска инженерной и </a:t>
            </a:r>
            <a:endParaRPr kumimoji="0" lang="ru-RU" sz="12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Raleway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технической </a:t>
            </a:r>
            <a:r>
              <a:rPr kumimoji="0" lang="ru-RU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соревновательной </a:t>
            </a: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активности</a:t>
            </a:r>
            <a:r>
              <a:rPr kumimoji="0" lang="ru-RU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 </a:t>
            </a:r>
            <a:r>
              <a:rPr kumimoji="0" lang="ru-RU" sz="12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среди </a:t>
            </a:r>
            <a:r>
              <a:rPr kumimoji="0" lang="ru-RU" sz="12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учреждений муниципальных образований</a:t>
            </a:r>
          </a:p>
        </p:txBody>
      </p:sp>
      <p:sp>
        <p:nvSpPr>
          <p:cNvPr id="18" name="Google Shape;96;p17">
            <a:extLst>
              <a:ext uri="{FF2B5EF4-FFF2-40B4-BE49-F238E27FC236}">
                <a16:creationId xmlns:a16="http://schemas.microsoft.com/office/drawing/2014/main" id="{B58AF893-2603-45D2-A8A9-1A80C0B4C3DA}"/>
              </a:ext>
            </a:extLst>
          </p:cNvPr>
          <p:cNvSpPr txBox="1">
            <a:spLocks/>
          </p:cNvSpPr>
          <p:nvPr/>
        </p:nvSpPr>
        <p:spPr>
          <a:xfrm>
            <a:off x="7493972" y="1210325"/>
            <a:ext cx="4407985" cy="674688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Tx/>
              <a:buSzPts val="935"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Региональная площадка - СурГУ</a:t>
            </a:r>
          </a:p>
        </p:txBody>
      </p:sp>
      <p:sp>
        <p:nvSpPr>
          <p:cNvPr id="20" name="Google Shape;99;p17">
            <a:extLst>
              <a:ext uri="{FF2B5EF4-FFF2-40B4-BE49-F238E27FC236}">
                <a16:creationId xmlns:a16="http://schemas.microsoft.com/office/drawing/2014/main" id="{24D2E10B-AF20-4988-A40F-CCC3D7EF7922}"/>
              </a:ext>
            </a:extLst>
          </p:cNvPr>
          <p:cNvSpPr/>
          <p:nvPr/>
        </p:nvSpPr>
        <p:spPr>
          <a:xfrm>
            <a:off x="7555661" y="1448476"/>
            <a:ext cx="45719" cy="4759792"/>
          </a:xfrm>
          <a:prstGeom prst="roundRect">
            <a:avLst>
              <a:gd name="adj" fmla="val 16667"/>
            </a:avLst>
          </a:prstGeom>
          <a:solidFill>
            <a:srgbClr val="1143C0"/>
          </a:solidFill>
          <a:ln>
            <a:solidFill>
              <a:srgbClr val="1143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21" name="Google Shape;101;p17">
            <a:extLst>
              <a:ext uri="{FF2B5EF4-FFF2-40B4-BE49-F238E27FC236}">
                <a16:creationId xmlns:a16="http://schemas.microsoft.com/office/drawing/2014/main" id="{5FEE8E73-BA83-4201-97B7-FA747CE4A99E}"/>
              </a:ext>
            </a:extLst>
          </p:cNvPr>
          <p:cNvSpPr/>
          <p:nvPr/>
        </p:nvSpPr>
        <p:spPr>
          <a:xfrm>
            <a:off x="3904924" y="1423130"/>
            <a:ext cx="45719" cy="4772031"/>
          </a:xfrm>
          <a:prstGeom prst="roundRect">
            <a:avLst>
              <a:gd name="adj" fmla="val 16667"/>
            </a:avLst>
          </a:prstGeom>
          <a:solidFill>
            <a:srgbClr val="EB7755"/>
          </a:solidFill>
          <a:ln>
            <a:solidFill>
              <a:srgbClr val="EB7755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129A1EF-5C67-463B-862A-B2E40D2666AB}"/>
              </a:ext>
            </a:extLst>
          </p:cNvPr>
          <p:cNvSpPr/>
          <p:nvPr/>
        </p:nvSpPr>
        <p:spPr>
          <a:xfrm>
            <a:off x="7540496" y="1661699"/>
            <a:ext cx="41607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Центр </a:t>
            </a:r>
            <a:r>
              <a:rPr kumimoji="0" lang="ru-RU" sz="12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региональной подготовки </a:t>
            </a:r>
            <a:r>
              <a:rPr kumimoji="0" lang="ru-RU" sz="12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Raleway"/>
              </a:rPr>
              <a:t>к Национальной технологической олимпиаде (НТО) и развития Национальной киберфизической платформы (НКФП)</a:t>
            </a:r>
          </a:p>
        </p:txBody>
      </p:sp>
      <p:sp>
        <p:nvSpPr>
          <p:cNvPr id="23" name="Google Shape;98;p17">
            <a:extLst>
              <a:ext uri="{FF2B5EF4-FFF2-40B4-BE49-F238E27FC236}">
                <a16:creationId xmlns:a16="http://schemas.microsoft.com/office/drawing/2014/main" id="{B16F7E5B-084E-435E-A498-E75897EB9F21}"/>
              </a:ext>
            </a:extLst>
          </p:cNvPr>
          <p:cNvSpPr txBox="1">
            <a:spLocks/>
          </p:cNvSpPr>
          <p:nvPr/>
        </p:nvSpPr>
        <p:spPr>
          <a:xfrm>
            <a:off x="4075225" y="3571020"/>
            <a:ext cx="2379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150000"/>
              </a:lnSpc>
              <a:defRPr sz="1400">
                <a:solidFill>
                  <a:schemeClr val="dk1"/>
                </a:solidFill>
                <a:latin typeface="Fira Sans"/>
                <a:ea typeface="Fira Sans"/>
                <a:cs typeface="Fira San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Мастер-классы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Регулярные занятия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Соревнования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6CA57F-E459-4F4F-A270-43D94A34E9F4}"/>
              </a:ext>
            </a:extLst>
          </p:cNvPr>
          <p:cNvSpPr txBox="1"/>
          <p:nvPr/>
        </p:nvSpPr>
        <p:spPr>
          <a:xfrm>
            <a:off x="7677595" y="3571019"/>
            <a:ext cx="3441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Мастер-классы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Многодневные интенсивы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Онлайн-подготовка к НТО</a:t>
            </a:r>
          </a:p>
        </p:txBody>
      </p:sp>
      <p:sp>
        <p:nvSpPr>
          <p:cNvPr id="27" name="Google Shape;98;p17">
            <a:extLst>
              <a:ext uri="{FF2B5EF4-FFF2-40B4-BE49-F238E27FC236}">
                <a16:creationId xmlns:a16="http://schemas.microsoft.com/office/drawing/2014/main" id="{B5CFD57F-D818-4E06-9CA1-E5BF565F69C8}"/>
              </a:ext>
            </a:extLst>
          </p:cNvPr>
          <p:cNvSpPr txBox="1">
            <a:spLocks/>
          </p:cNvSpPr>
          <p:nvPr/>
        </p:nvSpPr>
        <p:spPr>
          <a:xfrm>
            <a:off x="3927783" y="2525433"/>
            <a:ext cx="3235971" cy="104355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defPPr>
              <a:defRPr lang="ru-RU"/>
            </a:defPPr>
            <a:lvl1pPr marL="228600" indent="-228600">
              <a:lnSpc>
                <a:spcPct val="100000"/>
              </a:lnSpc>
              <a:spcBef>
                <a:spcPts val="0"/>
              </a:spcBef>
              <a:buSzPts val="935"/>
              <a:buFont typeface="Wingdings" panose="05000000000000000000" pitchFamily="2" charset="2"/>
              <a:buChar char="ü"/>
              <a:defRPr sz="1400">
                <a:solidFill>
                  <a:schemeClr val="dk1"/>
                </a:solidFill>
                <a:latin typeface="Fira Sans"/>
                <a:ea typeface="Fira Sans"/>
                <a:cs typeface="Fira Sans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Формирование софт-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скилс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 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Работа в команде</a:t>
            </a:r>
          </a:p>
        </p:txBody>
      </p:sp>
      <p:sp>
        <p:nvSpPr>
          <p:cNvPr id="28" name="Google Shape;98;p17">
            <a:extLst>
              <a:ext uri="{FF2B5EF4-FFF2-40B4-BE49-F238E27FC236}">
                <a16:creationId xmlns:a16="http://schemas.microsoft.com/office/drawing/2014/main" id="{8011509A-E69E-4C8A-A80E-1772416404DD}"/>
              </a:ext>
            </a:extLst>
          </p:cNvPr>
          <p:cNvSpPr txBox="1">
            <a:spLocks/>
          </p:cNvSpPr>
          <p:nvPr/>
        </p:nvSpPr>
        <p:spPr>
          <a:xfrm>
            <a:off x="742575" y="2446632"/>
            <a:ext cx="3235971" cy="106983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Базовая подготовка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Формирование технических </a:t>
            </a:r>
            <a:b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</a:b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и инженерных навыков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Освоение понятий</a:t>
            </a:r>
          </a:p>
        </p:txBody>
      </p:sp>
      <p:sp>
        <p:nvSpPr>
          <p:cNvPr id="30" name="Google Shape;98;p17">
            <a:extLst>
              <a:ext uri="{FF2B5EF4-FFF2-40B4-BE49-F238E27FC236}">
                <a16:creationId xmlns:a16="http://schemas.microsoft.com/office/drawing/2014/main" id="{92B23A3E-99CF-4512-AD98-4E647EEF57DC}"/>
              </a:ext>
            </a:extLst>
          </p:cNvPr>
          <p:cNvSpPr txBox="1">
            <a:spLocks/>
          </p:cNvSpPr>
          <p:nvPr/>
        </p:nvSpPr>
        <p:spPr>
          <a:xfrm>
            <a:off x="9091098" y="4722949"/>
            <a:ext cx="2577234" cy="144896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Tx/>
              <a:buSzPts val="935"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Диагностика освоенности понятий, сформированности навыков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Tx/>
              <a:buSzPts val="935"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Региональный рейтинг</a:t>
            </a:r>
          </a:p>
        </p:txBody>
      </p:sp>
      <p:sp>
        <p:nvSpPr>
          <p:cNvPr id="32" name="Google Shape;98;p17">
            <a:extLst>
              <a:ext uri="{FF2B5EF4-FFF2-40B4-BE49-F238E27FC236}">
                <a16:creationId xmlns:a16="http://schemas.microsoft.com/office/drawing/2014/main" id="{80C5ADEB-DF79-45B8-9B82-49BE008AEE57}"/>
              </a:ext>
            </a:extLst>
          </p:cNvPr>
          <p:cNvSpPr txBox="1">
            <a:spLocks/>
          </p:cNvSpPr>
          <p:nvPr/>
        </p:nvSpPr>
        <p:spPr>
          <a:xfrm>
            <a:off x="7627210" y="2420870"/>
            <a:ext cx="3986760" cy="1100872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Углубленная подготовка к НТО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Формирование спец. навыков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Освоение углубленных понятий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611AF693-6F61-4ADF-BD71-C26B72A6C5FC}"/>
              </a:ext>
            </a:extLst>
          </p:cNvPr>
          <p:cNvSpPr/>
          <p:nvPr/>
        </p:nvSpPr>
        <p:spPr>
          <a:xfrm>
            <a:off x="0" y="2422340"/>
            <a:ext cx="597151" cy="993221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Задачи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10037041-EB1F-41FE-BDD0-FA81C4765E95}"/>
              </a:ext>
            </a:extLst>
          </p:cNvPr>
          <p:cNvSpPr/>
          <p:nvPr/>
        </p:nvSpPr>
        <p:spPr>
          <a:xfrm>
            <a:off x="731836" y="4985323"/>
            <a:ext cx="16575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Локальные турниры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юных киберфизиков 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76F0188C-AF4A-4251-9343-9CDFF71F7398}"/>
              </a:ext>
            </a:extLst>
          </p:cNvPr>
          <p:cNvSpPr/>
          <p:nvPr/>
        </p:nvSpPr>
        <p:spPr>
          <a:xfrm>
            <a:off x="3870323" y="4975251"/>
            <a:ext cx="20224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Муниципальные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турниры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юных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киберфизиков 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90F4CA3A-7BF7-43BE-9941-01FAE92B1210}"/>
              </a:ext>
            </a:extLst>
          </p:cNvPr>
          <p:cNvSpPr/>
          <p:nvPr/>
        </p:nvSpPr>
        <p:spPr>
          <a:xfrm>
            <a:off x="7580201" y="4986270"/>
            <a:ext cx="14957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Региональные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турниры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юных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киберфизиков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83E3100B-68DF-4E1F-BBD8-E22C4B54F88F}"/>
              </a:ext>
            </a:extLst>
          </p:cNvPr>
          <p:cNvSpPr/>
          <p:nvPr/>
        </p:nvSpPr>
        <p:spPr>
          <a:xfrm>
            <a:off x="85842" y="3543708"/>
            <a:ext cx="492443" cy="1289128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Форматы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7CA3491D-9BFB-45E2-963C-96EB6E079B30}"/>
              </a:ext>
            </a:extLst>
          </p:cNvPr>
          <p:cNvSpPr/>
          <p:nvPr/>
        </p:nvSpPr>
        <p:spPr>
          <a:xfrm>
            <a:off x="106438" y="5016824"/>
            <a:ext cx="492443" cy="1198405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935"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Турниры</a:t>
            </a:r>
          </a:p>
        </p:txBody>
      </p:sp>
      <p:sp>
        <p:nvSpPr>
          <p:cNvPr id="39" name="Google Shape;98;p17">
            <a:extLst>
              <a:ext uri="{FF2B5EF4-FFF2-40B4-BE49-F238E27FC236}">
                <a16:creationId xmlns:a16="http://schemas.microsoft.com/office/drawing/2014/main" id="{34472AD4-C820-4C0E-9B16-EAF6CA2931CA}"/>
              </a:ext>
            </a:extLst>
          </p:cNvPr>
          <p:cNvSpPr txBox="1">
            <a:spLocks/>
          </p:cNvSpPr>
          <p:nvPr/>
        </p:nvSpPr>
        <p:spPr>
          <a:xfrm>
            <a:off x="2171007" y="4729367"/>
            <a:ext cx="1543178" cy="1445876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ts val="935"/>
              <a:buFont typeface="Arial" panose="020B0604020202020204" pitchFamily="34" charset="0"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Ознакомление с форматом соревнований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ts val="935"/>
              <a:buFont typeface="Arial" panose="020B0604020202020204" pitchFamily="34" charset="0"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Диагностика освоенности понятий 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5873F134-B01E-42D2-A1B8-C863A5A7557F}"/>
              </a:ext>
            </a:extLst>
          </p:cNvPr>
          <p:cNvSpPr/>
          <p:nvPr/>
        </p:nvSpPr>
        <p:spPr>
          <a:xfrm>
            <a:off x="5406978" y="4931806"/>
            <a:ext cx="18967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Tx/>
              <a:buSzPts val="935"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Fira Sans"/>
              </a:rPr>
              <a:t>Диагностика освоенности понятий, сформированности навыков</a:t>
            </a:r>
          </a:p>
        </p:txBody>
      </p:sp>
      <p:sp>
        <p:nvSpPr>
          <p:cNvPr id="52" name="Google Shape;103;p17">
            <a:extLst>
              <a:ext uri="{FF2B5EF4-FFF2-40B4-BE49-F238E27FC236}">
                <a16:creationId xmlns:a16="http://schemas.microsoft.com/office/drawing/2014/main" id="{4C38FDC8-B063-483A-BE64-8C09F614E01E}"/>
              </a:ext>
            </a:extLst>
          </p:cNvPr>
          <p:cNvSpPr/>
          <p:nvPr/>
        </p:nvSpPr>
        <p:spPr>
          <a:xfrm>
            <a:off x="753640" y="4762392"/>
            <a:ext cx="2798751" cy="1432770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E0467E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54" name="Google Shape;103;p17">
            <a:extLst>
              <a:ext uri="{FF2B5EF4-FFF2-40B4-BE49-F238E27FC236}">
                <a16:creationId xmlns:a16="http://schemas.microsoft.com/office/drawing/2014/main" id="{41663181-D6C1-4A38-82FF-42F707BBC98D}"/>
              </a:ext>
            </a:extLst>
          </p:cNvPr>
          <p:cNvSpPr/>
          <p:nvPr/>
        </p:nvSpPr>
        <p:spPr>
          <a:xfrm>
            <a:off x="3932984" y="4762392"/>
            <a:ext cx="3299090" cy="1432770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EB7755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088A8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55" name="Google Shape;103;p17">
            <a:extLst>
              <a:ext uri="{FF2B5EF4-FFF2-40B4-BE49-F238E27FC236}">
                <a16:creationId xmlns:a16="http://schemas.microsoft.com/office/drawing/2014/main" id="{AD23F431-DB0A-4548-B6A1-ABE279E537C4}"/>
              </a:ext>
            </a:extLst>
          </p:cNvPr>
          <p:cNvSpPr/>
          <p:nvPr/>
        </p:nvSpPr>
        <p:spPr>
          <a:xfrm>
            <a:off x="7575924" y="4771350"/>
            <a:ext cx="4138127" cy="1423812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1143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42" name="Google Shape;101;p17">
            <a:extLst>
              <a:ext uri="{FF2B5EF4-FFF2-40B4-BE49-F238E27FC236}">
                <a16:creationId xmlns:a16="http://schemas.microsoft.com/office/drawing/2014/main" id="{483CBBD4-EFF0-4A91-ABEC-DB3166B3E655}"/>
              </a:ext>
            </a:extLst>
          </p:cNvPr>
          <p:cNvSpPr/>
          <p:nvPr/>
        </p:nvSpPr>
        <p:spPr>
          <a:xfrm>
            <a:off x="7215869" y="1419247"/>
            <a:ext cx="45719" cy="4772031"/>
          </a:xfrm>
          <a:prstGeom prst="roundRect">
            <a:avLst>
              <a:gd name="adj" fmla="val 16667"/>
            </a:avLst>
          </a:prstGeom>
          <a:solidFill>
            <a:srgbClr val="EB7755"/>
          </a:solidFill>
          <a:ln>
            <a:solidFill>
              <a:srgbClr val="EB7755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44" name="Google Shape;99;p17">
            <a:extLst>
              <a:ext uri="{FF2B5EF4-FFF2-40B4-BE49-F238E27FC236}">
                <a16:creationId xmlns:a16="http://schemas.microsoft.com/office/drawing/2014/main" id="{773CCE93-77B6-451C-9DE5-274C27F423E6}"/>
              </a:ext>
            </a:extLst>
          </p:cNvPr>
          <p:cNvSpPr/>
          <p:nvPr/>
        </p:nvSpPr>
        <p:spPr>
          <a:xfrm>
            <a:off x="11705517" y="1425788"/>
            <a:ext cx="45719" cy="4777467"/>
          </a:xfrm>
          <a:prstGeom prst="roundRect">
            <a:avLst>
              <a:gd name="adj" fmla="val 16667"/>
            </a:avLst>
          </a:prstGeom>
          <a:solidFill>
            <a:srgbClr val="1143C0"/>
          </a:solidFill>
          <a:ln>
            <a:solidFill>
              <a:srgbClr val="1143C0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  <p:sp>
        <p:nvSpPr>
          <p:cNvPr id="49" name="Google Shape;102;g30aaf40cdca_0_25"/>
          <p:cNvSpPr/>
          <p:nvPr/>
        </p:nvSpPr>
        <p:spPr>
          <a:xfrm>
            <a:off x="0" y="1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" name="Google Shape;104;g30aaf40cdca_0_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27250" y="174428"/>
            <a:ext cx="1370025" cy="653601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103;g30aaf40cdca_0_25"/>
          <p:cNvSpPr txBox="1"/>
          <p:nvPr/>
        </p:nvSpPr>
        <p:spPr>
          <a:xfrm>
            <a:off x="228101" y="-6547"/>
            <a:ext cx="9992800" cy="9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98" tIns="45666" rIns="91398" bIns="45666" anchor="ctr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Идеальная модель сети на примере технических кружков</a:t>
            </a:r>
          </a:p>
        </p:txBody>
      </p:sp>
      <p:sp>
        <p:nvSpPr>
          <p:cNvPr id="56" name="Google Shape;103;p17">
            <a:extLst>
              <a:ext uri="{FF2B5EF4-FFF2-40B4-BE49-F238E27FC236}">
                <a16:creationId xmlns:a16="http://schemas.microsoft.com/office/drawing/2014/main" id="{44317F66-7C59-4784-87BB-A0165EC7C6F8}"/>
              </a:ext>
            </a:extLst>
          </p:cNvPr>
          <p:cNvSpPr/>
          <p:nvPr/>
        </p:nvSpPr>
        <p:spPr>
          <a:xfrm flipH="1">
            <a:off x="3526618" y="1407864"/>
            <a:ext cx="46840" cy="4789440"/>
          </a:xfrm>
          <a:prstGeom prst="roundRect">
            <a:avLst>
              <a:gd name="adj" fmla="val 16667"/>
            </a:avLst>
          </a:prstGeom>
          <a:solidFill>
            <a:srgbClr val="E0467E"/>
          </a:solidFill>
          <a:ln>
            <a:solidFill>
              <a:srgbClr val="E0467E"/>
            </a:solidFill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Condensed" pitchFamily="2" charset="0"/>
              <a:ea typeface="Open Sans Condensed" pitchFamily="2" charset="0"/>
              <a:cs typeface="Open Sans Condense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283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8"/>
          <p:cNvSpPr/>
          <p:nvPr/>
        </p:nvSpPr>
        <p:spPr>
          <a:xfrm>
            <a:off x="2110712" y="3682026"/>
            <a:ext cx="4503611" cy="864523"/>
          </a:xfrm>
          <a:custGeom>
            <a:avLst/>
            <a:gdLst/>
            <a:ahLst/>
            <a:cxnLst/>
            <a:rect l="0" t="0" r="0" b="0"/>
            <a:pathLst>
              <a:path w="3512127" h="864523">
                <a:moveTo>
                  <a:pt x="432261" y="0"/>
                </a:moveTo>
                <a:lnTo>
                  <a:pt x="3512127" y="0"/>
                </a:lnTo>
                <a:moveTo>
                  <a:pt x="3512127" y="864523"/>
                </a:moveTo>
                <a:lnTo>
                  <a:pt x="432261" y="864523"/>
                </a:lnTo>
                <a:moveTo>
                  <a:pt x="432261" y="864523"/>
                </a:moveTo>
                <a:cubicBezTo>
                  <a:pt x="193529" y="864523"/>
                  <a:pt x="0" y="670993"/>
                  <a:pt x="0" y="432261"/>
                </a:cubicBezTo>
                <a:cubicBezTo>
                  <a:pt x="0" y="193529"/>
                  <a:pt x="193529" y="0"/>
                  <a:pt x="432261" y="0"/>
                </a:cubicBezTo>
                <a:moveTo>
                  <a:pt x="3512127" y="0"/>
                </a:moveTo>
                <a:lnTo>
                  <a:pt x="3512127" y="864523"/>
                </a:lnTo>
              </a:path>
            </a:pathLst>
          </a:custGeom>
          <a:noFill/>
          <a:ln w="13507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7" name="Rounded Rectangle 18"/>
          <p:cNvSpPr/>
          <p:nvPr/>
        </p:nvSpPr>
        <p:spPr>
          <a:xfrm>
            <a:off x="2365964" y="1380754"/>
            <a:ext cx="657887" cy="517584"/>
          </a:xfrm>
          <a:custGeom>
            <a:avLst/>
            <a:gdLst/>
            <a:ahLst/>
            <a:cxnLst/>
            <a:rect l="0" t="0" r="0" b="0"/>
            <a:pathLst>
              <a:path w="297377" h="304889">
                <a:moveTo>
                  <a:pt x="26246" y="277827"/>
                </a:moveTo>
                <a:lnTo>
                  <a:pt x="26246" y="183270"/>
                </a:lnTo>
                <a:cubicBezTo>
                  <a:pt x="26246" y="175809"/>
                  <a:pt x="32293" y="169762"/>
                  <a:pt x="39754" y="169762"/>
                </a:cubicBezTo>
                <a:lnTo>
                  <a:pt x="215360" y="169762"/>
                </a:lnTo>
                <a:cubicBezTo>
                  <a:pt x="222821" y="169762"/>
                  <a:pt x="228868" y="175809"/>
                  <a:pt x="228868" y="183270"/>
                </a:cubicBezTo>
                <a:lnTo>
                  <a:pt x="228868" y="277827"/>
                </a:lnTo>
                <a:moveTo>
                  <a:pt x="215360" y="169762"/>
                </a:moveTo>
                <a:cubicBezTo>
                  <a:pt x="215360" y="121269"/>
                  <a:pt x="176049" y="81959"/>
                  <a:pt x="127557" y="81959"/>
                </a:cubicBezTo>
                <a:cubicBezTo>
                  <a:pt x="79065" y="81959"/>
                  <a:pt x="39754" y="121269"/>
                  <a:pt x="39754" y="169762"/>
                </a:cubicBezTo>
                <a:moveTo>
                  <a:pt x="247982" y="304843"/>
                </a:moveTo>
                <a:lnTo>
                  <a:pt x="7118" y="304843"/>
                </a:lnTo>
                <a:cubicBezTo>
                  <a:pt x="5024" y="304889"/>
                  <a:pt x="3031" y="303946"/>
                  <a:pt x="1737" y="302299"/>
                </a:cubicBezTo>
                <a:cubicBezTo>
                  <a:pt x="443" y="300652"/>
                  <a:pt x="0" y="298492"/>
                  <a:pt x="540" y="296468"/>
                </a:cubicBezTo>
                <a:cubicBezTo>
                  <a:pt x="4162" y="285358"/>
                  <a:pt x="14519" y="277836"/>
                  <a:pt x="26205" y="277827"/>
                </a:cubicBezTo>
                <a:lnTo>
                  <a:pt x="228828" y="277827"/>
                </a:lnTo>
                <a:cubicBezTo>
                  <a:pt x="240514" y="277836"/>
                  <a:pt x="250871" y="285358"/>
                  <a:pt x="254493" y="296468"/>
                </a:cubicBezTo>
                <a:cubicBezTo>
                  <a:pt x="255030" y="298481"/>
                  <a:pt x="254594" y="300628"/>
                  <a:pt x="253316" y="302272"/>
                </a:cubicBezTo>
                <a:cubicBezTo>
                  <a:pt x="252038" y="303916"/>
                  <a:pt x="250065" y="304867"/>
                  <a:pt x="247982" y="304843"/>
                </a:cubicBezTo>
                <a:close/>
                <a:moveTo>
                  <a:pt x="127557" y="81958"/>
                </a:moveTo>
                <a:lnTo>
                  <a:pt x="127557" y="55739"/>
                </a:lnTo>
                <a:cubicBezTo>
                  <a:pt x="127554" y="51879"/>
                  <a:pt x="129202" y="48202"/>
                  <a:pt x="132085" y="45636"/>
                </a:cubicBezTo>
                <a:cubicBezTo>
                  <a:pt x="134969" y="43070"/>
                  <a:pt x="138812" y="41860"/>
                  <a:pt x="142646" y="42312"/>
                </a:cubicBezTo>
                <a:cubicBezTo>
                  <a:pt x="201567" y="49290"/>
                  <a:pt x="248023" y="95751"/>
                  <a:pt x="254993" y="154673"/>
                </a:cubicBezTo>
                <a:cubicBezTo>
                  <a:pt x="255445" y="158504"/>
                  <a:pt x="254236" y="162345"/>
                  <a:pt x="251673" y="165228"/>
                </a:cubicBezTo>
                <a:cubicBezTo>
                  <a:pt x="249110" y="168111"/>
                  <a:pt x="245437" y="169761"/>
                  <a:pt x="241580" y="169762"/>
                </a:cubicBezTo>
                <a:lnTo>
                  <a:pt x="215360" y="169762"/>
                </a:lnTo>
                <a:moveTo>
                  <a:pt x="263855" y="71665"/>
                </a:moveTo>
                <a:lnTo>
                  <a:pt x="235366" y="100154"/>
                </a:lnTo>
                <a:moveTo>
                  <a:pt x="197165" y="61939"/>
                </a:moveTo>
                <a:lnTo>
                  <a:pt x="225640" y="33478"/>
                </a:lnTo>
                <a:moveTo>
                  <a:pt x="246981" y="2637"/>
                </a:moveTo>
                <a:lnTo>
                  <a:pt x="294739" y="50396"/>
                </a:lnTo>
                <a:cubicBezTo>
                  <a:pt x="297377" y="53033"/>
                  <a:pt x="297377" y="57310"/>
                  <a:pt x="294739" y="59947"/>
                </a:cubicBezTo>
                <a:lnTo>
                  <a:pt x="289963" y="64723"/>
                </a:lnTo>
                <a:cubicBezTo>
                  <a:pt x="279413" y="75274"/>
                  <a:pt x="262307" y="75274"/>
                  <a:pt x="251756" y="64723"/>
                </a:cubicBezTo>
                <a:lnTo>
                  <a:pt x="232653" y="45620"/>
                </a:lnTo>
                <a:cubicBezTo>
                  <a:pt x="222102" y="35069"/>
                  <a:pt x="222102" y="17964"/>
                  <a:pt x="232653" y="7413"/>
                </a:cubicBezTo>
                <a:lnTo>
                  <a:pt x="237429" y="2637"/>
                </a:lnTo>
                <a:cubicBezTo>
                  <a:pt x="240067" y="0"/>
                  <a:pt x="244343" y="0"/>
                  <a:pt x="246981" y="2637"/>
                </a:cubicBezTo>
                <a:close/>
                <a:moveTo>
                  <a:pt x="154573" y="277827"/>
                </a:moveTo>
                <a:lnTo>
                  <a:pt x="154573" y="217040"/>
                </a:lnTo>
                <a:cubicBezTo>
                  <a:pt x="154573" y="213310"/>
                  <a:pt x="151549" y="210286"/>
                  <a:pt x="147819" y="210286"/>
                </a:cubicBezTo>
                <a:lnTo>
                  <a:pt x="107295" y="210286"/>
                </a:lnTo>
                <a:cubicBezTo>
                  <a:pt x="103565" y="210286"/>
                  <a:pt x="100541" y="213310"/>
                  <a:pt x="100541" y="217040"/>
                </a:cubicBezTo>
                <a:lnTo>
                  <a:pt x="100541" y="277827"/>
                </a:lnTo>
                <a:moveTo>
                  <a:pt x="63393" y="230548"/>
                </a:moveTo>
                <a:cubicBezTo>
                  <a:pt x="63393" y="228683"/>
                  <a:pt x="61881" y="227171"/>
                  <a:pt x="60016" y="227171"/>
                </a:cubicBezTo>
                <a:moveTo>
                  <a:pt x="59989" y="227171"/>
                </a:moveTo>
                <a:cubicBezTo>
                  <a:pt x="59092" y="227168"/>
                  <a:pt x="58231" y="227522"/>
                  <a:pt x="57597" y="228157"/>
                </a:cubicBezTo>
                <a:cubicBezTo>
                  <a:pt x="56963" y="228791"/>
                  <a:pt x="56608" y="229652"/>
                  <a:pt x="56612" y="230548"/>
                </a:cubicBezTo>
                <a:moveTo>
                  <a:pt x="60016" y="233926"/>
                </a:moveTo>
                <a:cubicBezTo>
                  <a:pt x="59119" y="233929"/>
                  <a:pt x="58258" y="233575"/>
                  <a:pt x="57624" y="232940"/>
                </a:cubicBezTo>
                <a:cubicBezTo>
                  <a:pt x="56990" y="232306"/>
                  <a:pt x="56635" y="231445"/>
                  <a:pt x="56639" y="230548"/>
                </a:cubicBezTo>
                <a:moveTo>
                  <a:pt x="63366" y="230548"/>
                </a:moveTo>
                <a:cubicBezTo>
                  <a:pt x="63366" y="232414"/>
                  <a:pt x="61854" y="233926"/>
                  <a:pt x="59989" y="233926"/>
                </a:cubicBezTo>
                <a:moveTo>
                  <a:pt x="198475" y="230548"/>
                </a:moveTo>
                <a:cubicBezTo>
                  <a:pt x="198475" y="228683"/>
                  <a:pt x="196963" y="227171"/>
                  <a:pt x="195098" y="227171"/>
                </a:cubicBezTo>
                <a:moveTo>
                  <a:pt x="195071" y="227171"/>
                </a:moveTo>
                <a:cubicBezTo>
                  <a:pt x="194174" y="227168"/>
                  <a:pt x="193313" y="227522"/>
                  <a:pt x="192679" y="228157"/>
                </a:cubicBezTo>
                <a:cubicBezTo>
                  <a:pt x="192045" y="228791"/>
                  <a:pt x="191690" y="229652"/>
                  <a:pt x="191694" y="230548"/>
                </a:cubicBezTo>
                <a:moveTo>
                  <a:pt x="195098" y="233926"/>
                </a:moveTo>
                <a:cubicBezTo>
                  <a:pt x="194201" y="233929"/>
                  <a:pt x="193340" y="233575"/>
                  <a:pt x="192706" y="232940"/>
                </a:cubicBezTo>
                <a:cubicBezTo>
                  <a:pt x="192072" y="232306"/>
                  <a:pt x="191717" y="231445"/>
                  <a:pt x="191721" y="230548"/>
                </a:cubicBezTo>
                <a:moveTo>
                  <a:pt x="198448" y="230548"/>
                </a:moveTo>
                <a:cubicBezTo>
                  <a:pt x="198448" y="232414"/>
                  <a:pt x="196936" y="233926"/>
                  <a:pt x="195071" y="233926"/>
                </a:cubicBezTo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8" name="Rounded Rectangle 19"/>
          <p:cNvSpPr/>
          <p:nvPr/>
        </p:nvSpPr>
        <p:spPr>
          <a:xfrm>
            <a:off x="2411861" y="2721484"/>
            <a:ext cx="690902" cy="514300"/>
          </a:xfrm>
          <a:custGeom>
            <a:avLst/>
            <a:gdLst/>
            <a:ahLst/>
            <a:cxnLst/>
            <a:rect l="0" t="0" r="0" b="0"/>
            <a:pathLst>
              <a:path w="314065" h="314065">
                <a:moveTo>
                  <a:pt x="118196" y="293802"/>
                </a:moveTo>
                <a:lnTo>
                  <a:pt x="46603" y="293802"/>
                </a:lnTo>
                <a:cubicBezTo>
                  <a:pt x="26340" y="293802"/>
                  <a:pt x="10131" y="277593"/>
                  <a:pt x="10131" y="257330"/>
                </a:cubicBezTo>
                <a:lnTo>
                  <a:pt x="10131" y="46603"/>
                </a:lnTo>
                <a:cubicBezTo>
                  <a:pt x="10131" y="26340"/>
                  <a:pt x="26340" y="10131"/>
                  <a:pt x="46603" y="10131"/>
                </a:cubicBezTo>
                <a:lnTo>
                  <a:pt x="145212" y="10131"/>
                </a:lnTo>
                <a:cubicBezTo>
                  <a:pt x="168176" y="10131"/>
                  <a:pt x="185737" y="27691"/>
                  <a:pt x="185737" y="50655"/>
                </a:cubicBezTo>
                <a:lnTo>
                  <a:pt x="185737" y="64163"/>
                </a:lnTo>
                <a:moveTo>
                  <a:pt x="10131" y="233016"/>
                </a:moveTo>
                <a:lnTo>
                  <a:pt x="118196" y="233016"/>
                </a:lnTo>
                <a:moveTo>
                  <a:pt x="81724" y="168176"/>
                </a:moveTo>
                <a:cubicBezTo>
                  <a:pt x="92914" y="168176"/>
                  <a:pt x="101986" y="159104"/>
                  <a:pt x="101986" y="147914"/>
                </a:cubicBezTo>
                <a:cubicBezTo>
                  <a:pt x="101986" y="136724"/>
                  <a:pt x="92914" y="127652"/>
                  <a:pt x="81724" y="127652"/>
                </a:cubicBezTo>
                <a:cubicBezTo>
                  <a:pt x="70533" y="127652"/>
                  <a:pt x="61462" y="136724"/>
                  <a:pt x="61462" y="147914"/>
                </a:cubicBezTo>
                <a:cubicBezTo>
                  <a:pt x="61462" y="159104"/>
                  <a:pt x="70533" y="168176"/>
                  <a:pt x="81724" y="168176"/>
                </a:cubicBezTo>
                <a:close/>
                <a:moveTo>
                  <a:pt x="101986" y="147914"/>
                </a:moveTo>
                <a:lnTo>
                  <a:pt x="101986" y="77672"/>
                </a:lnTo>
                <a:lnTo>
                  <a:pt x="131704" y="97934"/>
                </a:lnTo>
                <a:moveTo>
                  <a:pt x="191140" y="314065"/>
                </a:moveTo>
                <a:lnTo>
                  <a:pt x="289750" y="314065"/>
                </a:lnTo>
                <a:cubicBezTo>
                  <a:pt x="303258" y="314065"/>
                  <a:pt x="314065" y="303258"/>
                  <a:pt x="314065" y="289750"/>
                </a:cubicBezTo>
                <a:lnTo>
                  <a:pt x="314065" y="191140"/>
                </a:lnTo>
                <a:cubicBezTo>
                  <a:pt x="314065" y="177632"/>
                  <a:pt x="303258" y="166826"/>
                  <a:pt x="289750" y="166826"/>
                </a:cubicBezTo>
                <a:lnTo>
                  <a:pt x="191140" y="166826"/>
                </a:lnTo>
                <a:cubicBezTo>
                  <a:pt x="177632" y="166826"/>
                  <a:pt x="166826" y="177632"/>
                  <a:pt x="166826" y="191140"/>
                </a:cubicBezTo>
                <a:lnTo>
                  <a:pt x="166826" y="289750"/>
                </a:lnTo>
                <a:cubicBezTo>
                  <a:pt x="166826" y="303258"/>
                  <a:pt x="177632" y="314065"/>
                  <a:pt x="191140" y="314065"/>
                </a:cubicBezTo>
                <a:close/>
                <a:moveTo>
                  <a:pt x="0" y="0"/>
                </a:moveTo>
                <a:moveTo>
                  <a:pt x="314065" y="264084"/>
                </a:moveTo>
                <a:lnTo>
                  <a:pt x="166826" y="264084"/>
                </a:lnTo>
                <a:moveTo>
                  <a:pt x="265435" y="314065"/>
                </a:moveTo>
                <a:lnTo>
                  <a:pt x="265435" y="264084"/>
                </a:lnTo>
                <a:moveTo>
                  <a:pt x="215455" y="314065"/>
                </a:moveTo>
                <a:lnTo>
                  <a:pt x="215455" y="264084"/>
                </a:lnTo>
                <a:moveTo>
                  <a:pt x="241121" y="166742"/>
                </a:moveTo>
                <a:lnTo>
                  <a:pt x="241121" y="139936"/>
                </a:lnTo>
                <a:moveTo>
                  <a:pt x="241121" y="139809"/>
                </a:moveTo>
                <a:cubicBezTo>
                  <a:pt x="227692" y="139809"/>
                  <a:pt x="216806" y="128923"/>
                  <a:pt x="216806" y="115494"/>
                </a:cubicBezTo>
                <a:cubicBezTo>
                  <a:pt x="216806" y="102066"/>
                  <a:pt x="227692" y="91180"/>
                  <a:pt x="241121" y="91180"/>
                </a:cubicBezTo>
                <a:cubicBezTo>
                  <a:pt x="254549" y="91180"/>
                  <a:pt x="265435" y="102066"/>
                  <a:pt x="265435" y="115494"/>
                </a:cubicBezTo>
                <a:cubicBezTo>
                  <a:pt x="265435" y="128923"/>
                  <a:pt x="254549" y="139809"/>
                  <a:pt x="241121" y="139809"/>
                </a:cubicBezTo>
                <a:close/>
                <a:moveTo>
                  <a:pt x="208745" y="234368"/>
                </a:moveTo>
                <a:cubicBezTo>
                  <a:pt x="201212" y="234368"/>
                  <a:pt x="195106" y="228262"/>
                  <a:pt x="195106" y="220729"/>
                </a:cubicBezTo>
                <a:cubicBezTo>
                  <a:pt x="195106" y="213196"/>
                  <a:pt x="201212" y="207089"/>
                  <a:pt x="208745" y="207089"/>
                </a:cubicBezTo>
                <a:cubicBezTo>
                  <a:pt x="216278" y="207089"/>
                  <a:pt x="222385" y="213196"/>
                  <a:pt x="222385" y="220729"/>
                </a:cubicBezTo>
                <a:cubicBezTo>
                  <a:pt x="222385" y="228262"/>
                  <a:pt x="216278" y="234368"/>
                  <a:pt x="208745" y="234368"/>
                </a:cubicBezTo>
                <a:close/>
                <a:moveTo>
                  <a:pt x="273497" y="234368"/>
                </a:moveTo>
                <a:cubicBezTo>
                  <a:pt x="265963" y="234368"/>
                  <a:pt x="259856" y="228262"/>
                  <a:pt x="259856" y="220729"/>
                </a:cubicBezTo>
                <a:cubicBezTo>
                  <a:pt x="259856" y="213196"/>
                  <a:pt x="265963" y="207089"/>
                  <a:pt x="273497" y="207089"/>
                </a:cubicBezTo>
                <a:cubicBezTo>
                  <a:pt x="281029" y="207089"/>
                  <a:pt x="287136" y="213196"/>
                  <a:pt x="287136" y="220729"/>
                </a:cubicBezTo>
                <a:cubicBezTo>
                  <a:pt x="287136" y="228262"/>
                  <a:pt x="281029" y="234368"/>
                  <a:pt x="273497" y="234368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Google Shape;102;g30aaf40cdca_0_25">
            <a:extLst>
              <a:ext uri="{FF2B5EF4-FFF2-40B4-BE49-F238E27FC236}">
                <a16:creationId xmlns:a16="http://schemas.microsoft.com/office/drawing/2014/main" id="{B3F8553E-9EB5-4A6F-AB55-F08284283610}"/>
              </a:ext>
            </a:extLst>
          </p:cNvPr>
          <p:cNvSpPr/>
          <p:nvPr/>
        </p:nvSpPr>
        <p:spPr>
          <a:xfrm>
            <a:off x="0" y="2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74;g2d41a14decb_5_13">
            <a:extLst>
              <a:ext uri="{FF2B5EF4-FFF2-40B4-BE49-F238E27FC236}">
                <a16:creationId xmlns:a16="http://schemas.microsoft.com/office/drawing/2014/main" id="{1BA0A13D-5AA3-4290-9EF2-4D3DC9BE614D}"/>
              </a:ext>
            </a:extLst>
          </p:cNvPr>
          <p:cNvSpPr txBox="1"/>
          <p:nvPr/>
        </p:nvSpPr>
        <p:spPr bwMode="auto">
          <a:xfrm>
            <a:off x="170424" y="80725"/>
            <a:ext cx="9916255" cy="9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24" rIns="121897" bIns="60924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Анализ результативности работы кружков по кластерам</a:t>
            </a:r>
          </a:p>
        </p:txBody>
      </p:sp>
      <p:pic>
        <p:nvPicPr>
          <p:cNvPr id="28" name="Google Shape;104;g30aaf40cdca_0_25">
            <a:extLst>
              <a:ext uri="{FF2B5EF4-FFF2-40B4-BE49-F238E27FC236}">
                <a16:creationId xmlns:a16="http://schemas.microsoft.com/office/drawing/2014/main" id="{94651C64-B2EF-4AAE-9569-EE5503BAA18E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327252" y="174429"/>
            <a:ext cx="1370025" cy="6536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232970"/>
              </p:ext>
            </p:extLst>
          </p:nvPr>
        </p:nvGraphicFramePr>
        <p:xfrm>
          <a:off x="501504" y="1844824"/>
          <a:ext cx="6552727" cy="422094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1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92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90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68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80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44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64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649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807333"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Кластер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9ABCF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Кол-во кружков</a:t>
                      </a:r>
                      <a:r>
                        <a:rPr lang="ru-RU" sz="1200" u="none" strike="noStrike" baseline="0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 всего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9ABCF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Кол-во кружков</a:t>
                      </a:r>
                      <a:r>
                        <a:rPr lang="en-US" sz="12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 </a:t>
                      </a: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Junior</a:t>
                      </a:r>
                    </a:p>
                  </a:txBody>
                  <a:tcPr marL="9525" marR="9525" marT="9525" marB="0" anchor="ctr">
                    <a:solidFill>
                      <a:srgbClr val="F5C64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Кол-во</a:t>
                      </a:r>
                      <a:r>
                        <a:rPr lang="ru-RU" sz="1200" u="none" strike="noStrike" baseline="0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 участников НТО </a:t>
                      </a:r>
                      <a:r>
                        <a:rPr lang="en-US" sz="1200" u="none" strike="noStrike" baseline="0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Junior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F5C64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bg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Кол-во кружков 8-11 </a:t>
                      </a:r>
                      <a:r>
                        <a:rPr lang="ru-RU" sz="1200" u="none" strike="noStrike" dirty="0" err="1">
                          <a:solidFill>
                            <a:schemeClr val="bg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кл</a:t>
                      </a:r>
                      <a:r>
                        <a:rPr lang="ru-RU" sz="1200" u="none" strike="noStrike" dirty="0">
                          <a:solidFill>
                            <a:schemeClr val="bg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.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0467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bg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Кол-во участников НТО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0467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6853">
                <a:tc vMerge="1">
                  <a:txBody>
                    <a:bodyPr/>
                    <a:lstStyle/>
                    <a:p>
                      <a:pPr algn="l" rtl="0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Отбор. тур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F5C64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Финал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F5C64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err="1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Побе-дители</a:t>
                      </a:r>
                      <a:r>
                        <a:rPr lang="ru-RU" sz="12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, приз.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F5C64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bg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 этап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046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bg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2 этап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046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chemeClr val="bg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финал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046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674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Большие города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212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79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F5C64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69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37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bg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132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046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3240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588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31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674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Малые города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190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84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F5C64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45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30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bg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107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046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1817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320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63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Районы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54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103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F5C64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26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bg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146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046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861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126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6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 Всего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656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266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F5C64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140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82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bg1"/>
                          </a:solidFill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385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046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5918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1034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Open Sans" pitchFamily="2" charset="0"/>
                          <a:ea typeface="Open Sans" pitchFamily="2" charset="0"/>
                          <a:cs typeface="Open Sans" pitchFamily="2" charset="0"/>
                        </a:rPr>
                        <a:t>48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Open Sans" pitchFamily="2" charset="0"/>
                        <a:ea typeface="Open Sans" pitchFamily="2" charset="0"/>
                        <a:cs typeface="Open Sans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2699458"/>
              </p:ext>
            </p:extLst>
          </p:nvPr>
        </p:nvGraphicFramePr>
        <p:xfrm>
          <a:off x="7392144" y="2096126"/>
          <a:ext cx="4572000" cy="31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EF996F3-B7F1-4E81-A727-82AD317D3099}"/>
              </a:ext>
            </a:extLst>
          </p:cNvPr>
          <p:cNvSpPr txBox="1"/>
          <p:nvPr/>
        </p:nvSpPr>
        <p:spPr>
          <a:xfrm>
            <a:off x="7656642" y="5696434"/>
            <a:ext cx="4297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Динамика аналогична для всех кластеров</a:t>
            </a:r>
          </a:p>
        </p:txBody>
      </p:sp>
    </p:spTree>
    <p:extLst>
      <p:ext uri="{BB962C8B-B14F-4D97-AF65-F5344CB8AC3E}">
        <p14:creationId xmlns:p14="http://schemas.microsoft.com/office/powerpoint/2010/main" val="1103845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8"/>
          <p:cNvSpPr/>
          <p:nvPr/>
        </p:nvSpPr>
        <p:spPr>
          <a:xfrm>
            <a:off x="2110712" y="3682026"/>
            <a:ext cx="4503611" cy="864523"/>
          </a:xfrm>
          <a:custGeom>
            <a:avLst/>
            <a:gdLst/>
            <a:ahLst/>
            <a:cxnLst/>
            <a:rect l="0" t="0" r="0" b="0"/>
            <a:pathLst>
              <a:path w="3512127" h="864523">
                <a:moveTo>
                  <a:pt x="432261" y="0"/>
                </a:moveTo>
                <a:lnTo>
                  <a:pt x="3512127" y="0"/>
                </a:lnTo>
                <a:moveTo>
                  <a:pt x="3512127" y="864523"/>
                </a:moveTo>
                <a:lnTo>
                  <a:pt x="432261" y="864523"/>
                </a:lnTo>
                <a:moveTo>
                  <a:pt x="432261" y="864523"/>
                </a:moveTo>
                <a:cubicBezTo>
                  <a:pt x="193529" y="864523"/>
                  <a:pt x="0" y="670993"/>
                  <a:pt x="0" y="432261"/>
                </a:cubicBezTo>
                <a:cubicBezTo>
                  <a:pt x="0" y="193529"/>
                  <a:pt x="193529" y="0"/>
                  <a:pt x="432261" y="0"/>
                </a:cubicBezTo>
                <a:moveTo>
                  <a:pt x="3512127" y="0"/>
                </a:moveTo>
                <a:lnTo>
                  <a:pt x="3512127" y="864523"/>
                </a:lnTo>
              </a:path>
            </a:pathLst>
          </a:custGeom>
          <a:noFill/>
          <a:ln w="13507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7" name="Rounded Rectangle 18"/>
          <p:cNvSpPr/>
          <p:nvPr/>
        </p:nvSpPr>
        <p:spPr>
          <a:xfrm>
            <a:off x="2365964" y="1380754"/>
            <a:ext cx="657887" cy="517584"/>
          </a:xfrm>
          <a:custGeom>
            <a:avLst/>
            <a:gdLst/>
            <a:ahLst/>
            <a:cxnLst/>
            <a:rect l="0" t="0" r="0" b="0"/>
            <a:pathLst>
              <a:path w="297377" h="304889">
                <a:moveTo>
                  <a:pt x="26246" y="277827"/>
                </a:moveTo>
                <a:lnTo>
                  <a:pt x="26246" y="183270"/>
                </a:lnTo>
                <a:cubicBezTo>
                  <a:pt x="26246" y="175809"/>
                  <a:pt x="32293" y="169762"/>
                  <a:pt x="39754" y="169762"/>
                </a:cubicBezTo>
                <a:lnTo>
                  <a:pt x="215360" y="169762"/>
                </a:lnTo>
                <a:cubicBezTo>
                  <a:pt x="222821" y="169762"/>
                  <a:pt x="228868" y="175809"/>
                  <a:pt x="228868" y="183270"/>
                </a:cubicBezTo>
                <a:lnTo>
                  <a:pt x="228868" y="277827"/>
                </a:lnTo>
                <a:moveTo>
                  <a:pt x="215360" y="169762"/>
                </a:moveTo>
                <a:cubicBezTo>
                  <a:pt x="215360" y="121269"/>
                  <a:pt x="176049" y="81959"/>
                  <a:pt x="127557" y="81959"/>
                </a:cubicBezTo>
                <a:cubicBezTo>
                  <a:pt x="79065" y="81959"/>
                  <a:pt x="39754" y="121269"/>
                  <a:pt x="39754" y="169762"/>
                </a:cubicBezTo>
                <a:moveTo>
                  <a:pt x="247982" y="304843"/>
                </a:moveTo>
                <a:lnTo>
                  <a:pt x="7118" y="304843"/>
                </a:lnTo>
                <a:cubicBezTo>
                  <a:pt x="5024" y="304889"/>
                  <a:pt x="3031" y="303946"/>
                  <a:pt x="1737" y="302299"/>
                </a:cubicBezTo>
                <a:cubicBezTo>
                  <a:pt x="443" y="300652"/>
                  <a:pt x="0" y="298492"/>
                  <a:pt x="540" y="296468"/>
                </a:cubicBezTo>
                <a:cubicBezTo>
                  <a:pt x="4162" y="285358"/>
                  <a:pt x="14519" y="277836"/>
                  <a:pt x="26205" y="277827"/>
                </a:cubicBezTo>
                <a:lnTo>
                  <a:pt x="228828" y="277827"/>
                </a:lnTo>
                <a:cubicBezTo>
                  <a:pt x="240514" y="277836"/>
                  <a:pt x="250871" y="285358"/>
                  <a:pt x="254493" y="296468"/>
                </a:cubicBezTo>
                <a:cubicBezTo>
                  <a:pt x="255030" y="298481"/>
                  <a:pt x="254594" y="300628"/>
                  <a:pt x="253316" y="302272"/>
                </a:cubicBezTo>
                <a:cubicBezTo>
                  <a:pt x="252038" y="303916"/>
                  <a:pt x="250065" y="304867"/>
                  <a:pt x="247982" y="304843"/>
                </a:cubicBezTo>
                <a:close/>
                <a:moveTo>
                  <a:pt x="127557" y="81958"/>
                </a:moveTo>
                <a:lnTo>
                  <a:pt x="127557" y="55739"/>
                </a:lnTo>
                <a:cubicBezTo>
                  <a:pt x="127554" y="51879"/>
                  <a:pt x="129202" y="48202"/>
                  <a:pt x="132085" y="45636"/>
                </a:cubicBezTo>
                <a:cubicBezTo>
                  <a:pt x="134969" y="43070"/>
                  <a:pt x="138812" y="41860"/>
                  <a:pt x="142646" y="42312"/>
                </a:cubicBezTo>
                <a:cubicBezTo>
                  <a:pt x="201567" y="49290"/>
                  <a:pt x="248023" y="95751"/>
                  <a:pt x="254993" y="154673"/>
                </a:cubicBezTo>
                <a:cubicBezTo>
                  <a:pt x="255445" y="158504"/>
                  <a:pt x="254236" y="162345"/>
                  <a:pt x="251673" y="165228"/>
                </a:cubicBezTo>
                <a:cubicBezTo>
                  <a:pt x="249110" y="168111"/>
                  <a:pt x="245437" y="169761"/>
                  <a:pt x="241580" y="169762"/>
                </a:cubicBezTo>
                <a:lnTo>
                  <a:pt x="215360" y="169762"/>
                </a:lnTo>
                <a:moveTo>
                  <a:pt x="263855" y="71665"/>
                </a:moveTo>
                <a:lnTo>
                  <a:pt x="235366" y="100154"/>
                </a:lnTo>
                <a:moveTo>
                  <a:pt x="197165" y="61939"/>
                </a:moveTo>
                <a:lnTo>
                  <a:pt x="225640" y="33478"/>
                </a:lnTo>
                <a:moveTo>
                  <a:pt x="246981" y="2637"/>
                </a:moveTo>
                <a:lnTo>
                  <a:pt x="294739" y="50396"/>
                </a:lnTo>
                <a:cubicBezTo>
                  <a:pt x="297377" y="53033"/>
                  <a:pt x="297377" y="57310"/>
                  <a:pt x="294739" y="59947"/>
                </a:cubicBezTo>
                <a:lnTo>
                  <a:pt x="289963" y="64723"/>
                </a:lnTo>
                <a:cubicBezTo>
                  <a:pt x="279413" y="75274"/>
                  <a:pt x="262307" y="75274"/>
                  <a:pt x="251756" y="64723"/>
                </a:cubicBezTo>
                <a:lnTo>
                  <a:pt x="232653" y="45620"/>
                </a:lnTo>
                <a:cubicBezTo>
                  <a:pt x="222102" y="35069"/>
                  <a:pt x="222102" y="17964"/>
                  <a:pt x="232653" y="7413"/>
                </a:cubicBezTo>
                <a:lnTo>
                  <a:pt x="237429" y="2637"/>
                </a:lnTo>
                <a:cubicBezTo>
                  <a:pt x="240067" y="0"/>
                  <a:pt x="244343" y="0"/>
                  <a:pt x="246981" y="2637"/>
                </a:cubicBezTo>
                <a:close/>
                <a:moveTo>
                  <a:pt x="154573" y="277827"/>
                </a:moveTo>
                <a:lnTo>
                  <a:pt x="154573" y="217040"/>
                </a:lnTo>
                <a:cubicBezTo>
                  <a:pt x="154573" y="213310"/>
                  <a:pt x="151549" y="210286"/>
                  <a:pt x="147819" y="210286"/>
                </a:cubicBezTo>
                <a:lnTo>
                  <a:pt x="107295" y="210286"/>
                </a:lnTo>
                <a:cubicBezTo>
                  <a:pt x="103565" y="210286"/>
                  <a:pt x="100541" y="213310"/>
                  <a:pt x="100541" y="217040"/>
                </a:cubicBezTo>
                <a:lnTo>
                  <a:pt x="100541" y="277827"/>
                </a:lnTo>
                <a:moveTo>
                  <a:pt x="63393" y="230548"/>
                </a:moveTo>
                <a:cubicBezTo>
                  <a:pt x="63393" y="228683"/>
                  <a:pt x="61881" y="227171"/>
                  <a:pt x="60016" y="227171"/>
                </a:cubicBezTo>
                <a:moveTo>
                  <a:pt x="59989" y="227171"/>
                </a:moveTo>
                <a:cubicBezTo>
                  <a:pt x="59092" y="227168"/>
                  <a:pt x="58231" y="227522"/>
                  <a:pt x="57597" y="228157"/>
                </a:cubicBezTo>
                <a:cubicBezTo>
                  <a:pt x="56963" y="228791"/>
                  <a:pt x="56608" y="229652"/>
                  <a:pt x="56612" y="230548"/>
                </a:cubicBezTo>
                <a:moveTo>
                  <a:pt x="60016" y="233926"/>
                </a:moveTo>
                <a:cubicBezTo>
                  <a:pt x="59119" y="233929"/>
                  <a:pt x="58258" y="233575"/>
                  <a:pt x="57624" y="232940"/>
                </a:cubicBezTo>
                <a:cubicBezTo>
                  <a:pt x="56990" y="232306"/>
                  <a:pt x="56635" y="231445"/>
                  <a:pt x="56639" y="230548"/>
                </a:cubicBezTo>
                <a:moveTo>
                  <a:pt x="63366" y="230548"/>
                </a:moveTo>
                <a:cubicBezTo>
                  <a:pt x="63366" y="232414"/>
                  <a:pt x="61854" y="233926"/>
                  <a:pt x="59989" y="233926"/>
                </a:cubicBezTo>
                <a:moveTo>
                  <a:pt x="198475" y="230548"/>
                </a:moveTo>
                <a:cubicBezTo>
                  <a:pt x="198475" y="228683"/>
                  <a:pt x="196963" y="227171"/>
                  <a:pt x="195098" y="227171"/>
                </a:cubicBezTo>
                <a:moveTo>
                  <a:pt x="195071" y="227171"/>
                </a:moveTo>
                <a:cubicBezTo>
                  <a:pt x="194174" y="227168"/>
                  <a:pt x="193313" y="227522"/>
                  <a:pt x="192679" y="228157"/>
                </a:cubicBezTo>
                <a:cubicBezTo>
                  <a:pt x="192045" y="228791"/>
                  <a:pt x="191690" y="229652"/>
                  <a:pt x="191694" y="230548"/>
                </a:cubicBezTo>
                <a:moveTo>
                  <a:pt x="195098" y="233926"/>
                </a:moveTo>
                <a:cubicBezTo>
                  <a:pt x="194201" y="233929"/>
                  <a:pt x="193340" y="233575"/>
                  <a:pt x="192706" y="232940"/>
                </a:cubicBezTo>
                <a:cubicBezTo>
                  <a:pt x="192072" y="232306"/>
                  <a:pt x="191717" y="231445"/>
                  <a:pt x="191721" y="230548"/>
                </a:cubicBezTo>
                <a:moveTo>
                  <a:pt x="198448" y="230548"/>
                </a:moveTo>
                <a:cubicBezTo>
                  <a:pt x="198448" y="232414"/>
                  <a:pt x="196936" y="233926"/>
                  <a:pt x="195071" y="233926"/>
                </a:cubicBezTo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8" name="Rounded Rectangle 19"/>
          <p:cNvSpPr/>
          <p:nvPr/>
        </p:nvSpPr>
        <p:spPr>
          <a:xfrm>
            <a:off x="2411861" y="2721484"/>
            <a:ext cx="690902" cy="514300"/>
          </a:xfrm>
          <a:custGeom>
            <a:avLst/>
            <a:gdLst/>
            <a:ahLst/>
            <a:cxnLst/>
            <a:rect l="0" t="0" r="0" b="0"/>
            <a:pathLst>
              <a:path w="314065" h="314065">
                <a:moveTo>
                  <a:pt x="118196" y="293802"/>
                </a:moveTo>
                <a:lnTo>
                  <a:pt x="46603" y="293802"/>
                </a:lnTo>
                <a:cubicBezTo>
                  <a:pt x="26340" y="293802"/>
                  <a:pt x="10131" y="277593"/>
                  <a:pt x="10131" y="257330"/>
                </a:cubicBezTo>
                <a:lnTo>
                  <a:pt x="10131" y="46603"/>
                </a:lnTo>
                <a:cubicBezTo>
                  <a:pt x="10131" y="26340"/>
                  <a:pt x="26340" y="10131"/>
                  <a:pt x="46603" y="10131"/>
                </a:cubicBezTo>
                <a:lnTo>
                  <a:pt x="145212" y="10131"/>
                </a:lnTo>
                <a:cubicBezTo>
                  <a:pt x="168176" y="10131"/>
                  <a:pt x="185737" y="27691"/>
                  <a:pt x="185737" y="50655"/>
                </a:cubicBezTo>
                <a:lnTo>
                  <a:pt x="185737" y="64163"/>
                </a:lnTo>
                <a:moveTo>
                  <a:pt x="10131" y="233016"/>
                </a:moveTo>
                <a:lnTo>
                  <a:pt x="118196" y="233016"/>
                </a:lnTo>
                <a:moveTo>
                  <a:pt x="81724" y="168176"/>
                </a:moveTo>
                <a:cubicBezTo>
                  <a:pt x="92914" y="168176"/>
                  <a:pt x="101986" y="159104"/>
                  <a:pt x="101986" y="147914"/>
                </a:cubicBezTo>
                <a:cubicBezTo>
                  <a:pt x="101986" y="136724"/>
                  <a:pt x="92914" y="127652"/>
                  <a:pt x="81724" y="127652"/>
                </a:cubicBezTo>
                <a:cubicBezTo>
                  <a:pt x="70533" y="127652"/>
                  <a:pt x="61462" y="136724"/>
                  <a:pt x="61462" y="147914"/>
                </a:cubicBezTo>
                <a:cubicBezTo>
                  <a:pt x="61462" y="159104"/>
                  <a:pt x="70533" y="168176"/>
                  <a:pt x="81724" y="168176"/>
                </a:cubicBezTo>
                <a:close/>
                <a:moveTo>
                  <a:pt x="101986" y="147914"/>
                </a:moveTo>
                <a:lnTo>
                  <a:pt x="101986" y="77672"/>
                </a:lnTo>
                <a:lnTo>
                  <a:pt x="131704" y="97934"/>
                </a:lnTo>
                <a:moveTo>
                  <a:pt x="191140" y="314065"/>
                </a:moveTo>
                <a:lnTo>
                  <a:pt x="289750" y="314065"/>
                </a:lnTo>
                <a:cubicBezTo>
                  <a:pt x="303258" y="314065"/>
                  <a:pt x="314065" y="303258"/>
                  <a:pt x="314065" y="289750"/>
                </a:cubicBezTo>
                <a:lnTo>
                  <a:pt x="314065" y="191140"/>
                </a:lnTo>
                <a:cubicBezTo>
                  <a:pt x="314065" y="177632"/>
                  <a:pt x="303258" y="166826"/>
                  <a:pt x="289750" y="166826"/>
                </a:cubicBezTo>
                <a:lnTo>
                  <a:pt x="191140" y="166826"/>
                </a:lnTo>
                <a:cubicBezTo>
                  <a:pt x="177632" y="166826"/>
                  <a:pt x="166826" y="177632"/>
                  <a:pt x="166826" y="191140"/>
                </a:cubicBezTo>
                <a:lnTo>
                  <a:pt x="166826" y="289750"/>
                </a:lnTo>
                <a:cubicBezTo>
                  <a:pt x="166826" y="303258"/>
                  <a:pt x="177632" y="314065"/>
                  <a:pt x="191140" y="314065"/>
                </a:cubicBezTo>
                <a:close/>
                <a:moveTo>
                  <a:pt x="0" y="0"/>
                </a:moveTo>
                <a:moveTo>
                  <a:pt x="314065" y="264084"/>
                </a:moveTo>
                <a:lnTo>
                  <a:pt x="166826" y="264084"/>
                </a:lnTo>
                <a:moveTo>
                  <a:pt x="265435" y="314065"/>
                </a:moveTo>
                <a:lnTo>
                  <a:pt x="265435" y="264084"/>
                </a:lnTo>
                <a:moveTo>
                  <a:pt x="215455" y="314065"/>
                </a:moveTo>
                <a:lnTo>
                  <a:pt x="215455" y="264084"/>
                </a:lnTo>
                <a:moveTo>
                  <a:pt x="241121" y="166742"/>
                </a:moveTo>
                <a:lnTo>
                  <a:pt x="241121" y="139936"/>
                </a:lnTo>
                <a:moveTo>
                  <a:pt x="241121" y="139809"/>
                </a:moveTo>
                <a:cubicBezTo>
                  <a:pt x="227692" y="139809"/>
                  <a:pt x="216806" y="128923"/>
                  <a:pt x="216806" y="115494"/>
                </a:cubicBezTo>
                <a:cubicBezTo>
                  <a:pt x="216806" y="102066"/>
                  <a:pt x="227692" y="91180"/>
                  <a:pt x="241121" y="91180"/>
                </a:cubicBezTo>
                <a:cubicBezTo>
                  <a:pt x="254549" y="91180"/>
                  <a:pt x="265435" y="102066"/>
                  <a:pt x="265435" y="115494"/>
                </a:cubicBezTo>
                <a:cubicBezTo>
                  <a:pt x="265435" y="128923"/>
                  <a:pt x="254549" y="139809"/>
                  <a:pt x="241121" y="139809"/>
                </a:cubicBezTo>
                <a:close/>
                <a:moveTo>
                  <a:pt x="208745" y="234368"/>
                </a:moveTo>
                <a:cubicBezTo>
                  <a:pt x="201212" y="234368"/>
                  <a:pt x="195106" y="228262"/>
                  <a:pt x="195106" y="220729"/>
                </a:cubicBezTo>
                <a:cubicBezTo>
                  <a:pt x="195106" y="213196"/>
                  <a:pt x="201212" y="207089"/>
                  <a:pt x="208745" y="207089"/>
                </a:cubicBezTo>
                <a:cubicBezTo>
                  <a:pt x="216278" y="207089"/>
                  <a:pt x="222385" y="213196"/>
                  <a:pt x="222385" y="220729"/>
                </a:cubicBezTo>
                <a:cubicBezTo>
                  <a:pt x="222385" y="228262"/>
                  <a:pt x="216278" y="234368"/>
                  <a:pt x="208745" y="234368"/>
                </a:cubicBezTo>
                <a:close/>
                <a:moveTo>
                  <a:pt x="273497" y="234368"/>
                </a:moveTo>
                <a:cubicBezTo>
                  <a:pt x="265963" y="234368"/>
                  <a:pt x="259856" y="228262"/>
                  <a:pt x="259856" y="220729"/>
                </a:cubicBezTo>
                <a:cubicBezTo>
                  <a:pt x="259856" y="213196"/>
                  <a:pt x="265963" y="207089"/>
                  <a:pt x="273497" y="207089"/>
                </a:cubicBezTo>
                <a:cubicBezTo>
                  <a:pt x="281029" y="207089"/>
                  <a:pt x="287136" y="213196"/>
                  <a:pt x="287136" y="220729"/>
                </a:cubicBezTo>
                <a:cubicBezTo>
                  <a:pt x="287136" y="228262"/>
                  <a:pt x="281029" y="234368"/>
                  <a:pt x="273497" y="234368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Google Shape;102;g30aaf40cdca_0_25">
            <a:extLst>
              <a:ext uri="{FF2B5EF4-FFF2-40B4-BE49-F238E27FC236}">
                <a16:creationId xmlns:a16="http://schemas.microsoft.com/office/drawing/2014/main" id="{B3F8553E-9EB5-4A6F-AB55-F08284283610}"/>
              </a:ext>
            </a:extLst>
          </p:cNvPr>
          <p:cNvSpPr/>
          <p:nvPr/>
        </p:nvSpPr>
        <p:spPr>
          <a:xfrm>
            <a:off x="0" y="2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74;g2d41a14decb_5_13">
            <a:extLst>
              <a:ext uri="{FF2B5EF4-FFF2-40B4-BE49-F238E27FC236}">
                <a16:creationId xmlns:a16="http://schemas.microsoft.com/office/drawing/2014/main" id="{1BA0A13D-5AA3-4290-9EF2-4D3DC9BE614D}"/>
              </a:ext>
            </a:extLst>
          </p:cNvPr>
          <p:cNvSpPr txBox="1"/>
          <p:nvPr/>
        </p:nvSpPr>
        <p:spPr bwMode="auto">
          <a:xfrm>
            <a:off x="170424" y="80725"/>
            <a:ext cx="9916255" cy="9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24" rIns="121897" bIns="60924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Результативность работы кружков по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 профилям НТО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Open Sans"/>
            </a:endParaRPr>
          </a:p>
        </p:txBody>
      </p:sp>
      <p:pic>
        <p:nvPicPr>
          <p:cNvPr id="28" name="Google Shape;104;g30aaf40cdca_0_25">
            <a:extLst>
              <a:ext uri="{FF2B5EF4-FFF2-40B4-BE49-F238E27FC236}">
                <a16:creationId xmlns:a16="http://schemas.microsoft.com/office/drawing/2014/main" id="{94651C64-B2EF-4AAE-9569-EE5503BAA18E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327252" y="174429"/>
            <a:ext cx="1370025" cy="6536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935177"/>
              </p:ext>
            </p:extLst>
          </p:nvPr>
        </p:nvGraphicFramePr>
        <p:xfrm>
          <a:off x="911424" y="1380754"/>
          <a:ext cx="10369151" cy="4444177"/>
        </p:xfrm>
        <a:graphic>
          <a:graphicData uri="http://schemas.openxmlformats.org/drawingml/2006/table">
            <a:tbl>
              <a:tblPr/>
              <a:tblGrid>
                <a:gridCol w="549359">
                  <a:extLst>
                    <a:ext uri="{9D8B030D-6E8A-4147-A177-3AD203B41FA5}">
                      <a16:colId xmlns:a16="http://schemas.microsoft.com/office/drawing/2014/main" val="3191464061"/>
                    </a:ext>
                  </a:extLst>
                </a:gridCol>
                <a:gridCol w="384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011957213"/>
                    </a:ext>
                  </a:extLst>
                </a:gridCol>
                <a:gridCol w="6709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5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66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53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80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80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Сфера/Профиль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кружков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Рег. программа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этап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этап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Финал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2/1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3/2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3/1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Инженерные биологические системы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ДА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1099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196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17,8%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4,1%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0,7%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Технологии беспроводной связи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ДА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679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231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34,0%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2,2%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0,7%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Геномное редактирование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ДА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586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144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24,6%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2,1%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0,5%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Искусственный интеллект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419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57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13,6%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1,8%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0,2%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Интеллектуальные энергетические системы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ДА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307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67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21,8%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3,0%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0,7%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Автоматизация бизнес-процессов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185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16,8%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6,5%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1,1%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Информационная безопасность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174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60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34,5%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1,7%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0,6%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Интеллектуальные робототехнические системы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165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12,1%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35,0%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4,2%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Цифровые технологии в архитектуре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123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6,5%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12,5%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0,8%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Ядерные технологии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97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15,5%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20,0%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3,1%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Большие данные и машинное обучение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73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15,1%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18,2%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2,7%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Моделирование в биотехнологиях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64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60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15,0%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11,1%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1,7%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Разработка мобильных приложений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28,6%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14,3%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4,1%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Нейротехнологии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и когнитивные науки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41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29,3%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16,7%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4,9%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Технологии дополненной реальности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35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45,7%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18,8%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8,6%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Аэрокосмические системы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64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29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10,3%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66,7%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6,9%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Цифровые сенсорные системы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64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26,7%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75,0%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20,0%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365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5322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1034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19,4%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4,6%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0,9%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590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8"/>
          <p:cNvSpPr/>
          <p:nvPr/>
        </p:nvSpPr>
        <p:spPr>
          <a:xfrm>
            <a:off x="2110712" y="3682026"/>
            <a:ext cx="4503611" cy="864523"/>
          </a:xfrm>
          <a:custGeom>
            <a:avLst/>
            <a:gdLst/>
            <a:ahLst/>
            <a:cxnLst/>
            <a:rect l="0" t="0" r="0" b="0"/>
            <a:pathLst>
              <a:path w="3512127" h="864523">
                <a:moveTo>
                  <a:pt x="432261" y="0"/>
                </a:moveTo>
                <a:lnTo>
                  <a:pt x="3512127" y="0"/>
                </a:lnTo>
                <a:moveTo>
                  <a:pt x="3512127" y="864523"/>
                </a:moveTo>
                <a:lnTo>
                  <a:pt x="432261" y="864523"/>
                </a:lnTo>
                <a:moveTo>
                  <a:pt x="432261" y="864523"/>
                </a:moveTo>
                <a:cubicBezTo>
                  <a:pt x="193529" y="864523"/>
                  <a:pt x="0" y="670993"/>
                  <a:pt x="0" y="432261"/>
                </a:cubicBezTo>
                <a:cubicBezTo>
                  <a:pt x="0" y="193529"/>
                  <a:pt x="193529" y="0"/>
                  <a:pt x="432261" y="0"/>
                </a:cubicBezTo>
                <a:moveTo>
                  <a:pt x="3512127" y="0"/>
                </a:moveTo>
                <a:lnTo>
                  <a:pt x="3512127" y="864523"/>
                </a:lnTo>
              </a:path>
            </a:pathLst>
          </a:custGeom>
          <a:noFill/>
          <a:ln w="13507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7" name="Rounded Rectangle 18"/>
          <p:cNvSpPr/>
          <p:nvPr/>
        </p:nvSpPr>
        <p:spPr>
          <a:xfrm>
            <a:off x="2365964" y="1380754"/>
            <a:ext cx="657887" cy="517584"/>
          </a:xfrm>
          <a:custGeom>
            <a:avLst/>
            <a:gdLst/>
            <a:ahLst/>
            <a:cxnLst/>
            <a:rect l="0" t="0" r="0" b="0"/>
            <a:pathLst>
              <a:path w="297377" h="304889">
                <a:moveTo>
                  <a:pt x="26246" y="277827"/>
                </a:moveTo>
                <a:lnTo>
                  <a:pt x="26246" y="183270"/>
                </a:lnTo>
                <a:cubicBezTo>
                  <a:pt x="26246" y="175809"/>
                  <a:pt x="32293" y="169762"/>
                  <a:pt x="39754" y="169762"/>
                </a:cubicBezTo>
                <a:lnTo>
                  <a:pt x="215360" y="169762"/>
                </a:lnTo>
                <a:cubicBezTo>
                  <a:pt x="222821" y="169762"/>
                  <a:pt x="228868" y="175809"/>
                  <a:pt x="228868" y="183270"/>
                </a:cubicBezTo>
                <a:lnTo>
                  <a:pt x="228868" y="277827"/>
                </a:lnTo>
                <a:moveTo>
                  <a:pt x="215360" y="169762"/>
                </a:moveTo>
                <a:cubicBezTo>
                  <a:pt x="215360" y="121269"/>
                  <a:pt x="176049" y="81959"/>
                  <a:pt x="127557" y="81959"/>
                </a:cubicBezTo>
                <a:cubicBezTo>
                  <a:pt x="79065" y="81959"/>
                  <a:pt x="39754" y="121269"/>
                  <a:pt x="39754" y="169762"/>
                </a:cubicBezTo>
                <a:moveTo>
                  <a:pt x="247982" y="304843"/>
                </a:moveTo>
                <a:lnTo>
                  <a:pt x="7118" y="304843"/>
                </a:lnTo>
                <a:cubicBezTo>
                  <a:pt x="5024" y="304889"/>
                  <a:pt x="3031" y="303946"/>
                  <a:pt x="1737" y="302299"/>
                </a:cubicBezTo>
                <a:cubicBezTo>
                  <a:pt x="443" y="300652"/>
                  <a:pt x="0" y="298492"/>
                  <a:pt x="540" y="296468"/>
                </a:cubicBezTo>
                <a:cubicBezTo>
                  <a:pt x="4162" y="285358"/>
                  <a:pt x="14519" y="277836"/>
                  <a:pt x="26205" y="277827"/>
                </a:cubicBezTo>
                <a:lnTo>
                  <a:pt x="228828" y="277827"/>
                </a:lnTo>
                <a:cubicBezTo>
                  <a:pt x="240514" y="277836"/>
                  <a:pt x="250871" y="285358"/>
                  <a:pt x="254493" y="296468"/>
                </a:cubicBezTo>
                <a:cubicBezTo>
                  <a:pt x="255030" y="298481"/>
                  <a:pt x="254594" y="300628"/>
                  <a:pt x="253316" y="302272"/>
                </a:cubicBezTo>
                <a:cubicBezTo>
                  <a:pt x="252038" y="303916"/>
                  <a:pt x="250065" y="304867"/>
                  <a:pt x="247982" y="304843"/>
                </a:cubicBezTo>
                <a:close/>
                <a:moveTo>
                  <a:pt x="127557" y="81958"/>
                </a:moveTo>
                <a:lnTo>
                  <a:pt x="127557" y="55739"/>
                </a:lnTo>
                <a:cubicBezTo>
                  <a:pt x="127554" y="51879"/>
                  <a:pt x="129202" y="48202"/>
                  <a:pt x="132085" y="45636"/>
                </a:cubicBezTo>
                <a:cubicBezTo>
                  <a:pt x="134969" y="43070"/>
                  <a:pt x="138812" y="41860"/>
                  <a:pt x="142646" y="42312"/>
                </a:cubicBezTo>
                <a:cubicBezTo>
                  <a:pt x="201567" y="49290"/>
                  <a:pt x="248023" y="95751"/>
                  <a:pt x="254993" y="154673"/>
                </a:cubicBezTo>
                <a:cubicBezTo>
                  <a:pt x="255445" y="158504"/>
                  <a:pt x="254236" y="162345"/>
                  <a:pt x="251673" y="165228"/>
                </a:cubicBezTo>
                <a:cubicBezTo>
                  <a:pt x="249110" y="168111"/>
                  <a:pt x="245437" y="169761"/>
                  <a:pt x="241580" y="169762"/>
                </a:cubicBezTo>
                <a:lnTo>
                  <a:pt x="215360" y="169762"/>
                </a:lnTo>
                <a:moveTo>
                  <a:pt x="263855" y="71665"/>
                </a:moveTo>
                <a:lnTo>
                  <a:pt x="235366" y="100154"/>
                </a:lnTo>
                <a:moveTo>
                  <a:pt x="197165" y="61939"/>
                </a:moveTo>
                <a:lnTo>
                  <a:pt x="225640" y="33478"/>
                </a:lnTo>
                <a:moveTo>
                  <a:pt x="246981" y="2637"/>
                </a:moveTo>
                <a:lnTo>
                  <a:pt x="294739" y="50396"/>
                </a:lnTo>
                <a:cubicBezTo>
                  <a:pt x="297377" y="53033"/>
                  <a:pt x="297377" y="57310"/>
                  <a:pt x="294739" y="59947"/>
                </a:cubicBezTo>
                <a:lnTo>
                  <a:pt x="289963" y="64723"/>
                </a:lnTo>
                <a:cubicBezTo>
                  <a:pt x="279413" y="75274"/>
                  <a:pt x="262307" y="75274"/>
                  <a:pt x="251756" y="64723"/>
                </a:cubicBezTo>
                <a:lnTo>
                  <a:pt x="232653" y="45620"/>
                </a:lnTo>
                <a:cubicBezTo>
                  <a:pt x="222102" y="35069"/>
                  <a:pt x="222102" y="17964"/>
                  <a:pt x="232653" y="7413"/>
                </a:cubicBezTo>
                <a:lnTo>
                  <a:pt x="237429" y="2637"/>
                </a:lnTo>
                <a:cubicBezTo>
                  <a:pt x="240067" y="0"/>
                  <a:pt x="244343" y="0"/>
                  <a:pt x="246981" y="2637"/>
                </a:cubicBezTo>
                <a:close/>
                <a:moveTo>
                  <a:pt x="154573" y="277827"/>
                </a:moveTo>
                <a:lnTo>
                  <a:pt x="154573" y="217040"/>
                </a:lnTo>
                <a:cubicBezTo>
                  <a:pt x="154573" y="213310"/>
                  <a:pt x="151549" y="210286"/>
                  <a:pt x="147819" y="210286"/>
                </a:cubicBezTo>
                <a:lnTo>
                  <a:pt x="107295" y="210286"/>
                </a:lnTo>
                <a:cubicBezTo>
                  <a:pt x="103565" y="210286"/>
                  <a:pt x="100541" y="213310"/>
                  <a:pt x="100541" y="217040"/>
                </a:cubicBezTo>
                <a:lnTo>
                  <a:pt x="100541" y="277827"/>
                </a:lnTo>
                <a:moveTo>
                  <a:pt x="63393" y="230548"/>
                </a:moveTo>
                <a:cubicBezTo>
                  <a:pt x="63393" y="228683"/>
                  <a:pt x="61881" y="227171"/>
                  <a:pt x="60016" y="227171"/>
                </a:cubicBezTo>
                <a:moveTo>
                  <a:pt x="59989" y="227171"/>
                </a:moveTo>
                <a:cubicBezTo>
                  <a:pt x="59092" y="227168"/>
                  <a:pt x="58231" y="227522"/>
                  <a:pt x="57597" y="228157"/>
                </a:cubicBezTo>
                <a:cubicBezTo>
                  <a:pt x="56963" y="228791"/>
                  <a:pt x="56608" y="229652"/>
                  <a:pt x="56612" y="230548"/>
                </a:cubicBezTo>
                <a:moveTo>
                  <a:pt x="60016" y="233926"/>
                </a:moveTo>
                <a:cubicBezTo>
                  <a:pt x="59119" y="233929"/>
                  <a:pt x="58258" y="233575"/>
                  <a:pt x="57624" y="232940"/>
                </a:cubicBezTo>
                <a:cubicBezTo>
                  <a:pt x="56990" y="232306"/>
                  <a:pt x="56635" y="231445"/>
                  <a:pt x="56639" y="230548"/>
                </a:cubicBezTo>
                <a:moveTo>
                  <a:pt x="63366" y="230548"/>
                </a:moveTo>
                <a:cubicBezTo>
                  <a:pt x="63366" y="232414"/>
                  <a:pt x="61854" y="233926"/>
                  <a:pt x="59989" y="233926"/>
                </a:cubicBezTo>
                <a:moveTo>
                  <a:pt x="198475" y="230548"/>
                </a:moveTo>
                <a:cubicBezTo>
                  <a:pt x="198475" y="228683"/>
                  <a:pt x="196963" y="227171"/>
                  <a:pt x="195098" y="227171"/>
                </a:cubicBezTo>
                <a:moveTo>
                  <a:pt x="195071" y="227171"/>
                </a:moveTo>
                <a:cubicBezTo>
                  <a:pt x="194174" y="227168"/>
                  <a:pt x="193313" y="227522"/>
                  <a:pt x="192679" y="228157"/>
                </a:cubicBezTo>
                <a:cubicBezTo>
                  <a:pt x="192045" y="228791"/>
                  <a:pt x="191690" y="229652"/>
                  <a:pt x="191694" y="230548"/>
                </a:cubicBezTo>
                <a:moveTo>
                  <a:pt x="195098" y="233926"/>
                </a:moveTo>
                <a:cubicBezTo>
                  <a:pt x="194201" y="233929"/>
                  <a:pt x="193340" y="233575"/>
                  <a:pt x="192706" y="232940"/>
                </a:cubicBezTo>
                <a:cubicBezTo>
                  <a:pt x="192072" y="232306"/>
                  <a:pt x="191717" y="231445"/>
                  <a:pt x="191721" y="230548"/>
                </a:cubicBezTo>
                <a:moveTo>
                  <a:pt x="198448" y="230548"/>
                </a:moveTo>
                <a:cubicBezTo>
                  <a:pt x="198448" y="232414"/>
                  <a:pt x="196936" y="233926"/>
                  <a:pt x="195071" y="233926"/>
                </a:cubicBezTo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8" name="Rounded Rectangle 19"/>
          <p:cNvSpPr/>
          <p:nvPr/>
        </p:nvSpPr>
        <p:spPr>
          <a:xfrm>
            <a:off x="2411861" y="2721484"/>
            <a:ext cx="690902" cy="514300"/>
          </a:xfrm>
          <a:custGeom>
            <a:avLst/>
            <a:gdLst/>
            <a:ahLst/>
            <a:cxnLst/>
            <a:rect l="0" t="0" r="0" b="0"/>
            <a:pathLst>
              <a:path w="314065" h="314065">
                <a:moveTo>
                  <a:pt x="118196" y="293802"/>
                </a:moveTo>
                <a:lnTo>
                  <a:pt x="46603" y="293802"/>
                </a:lnTo>
                <a:cubicBezTo>
                  <a:pt x="26340" y="293802"/>
                  <a:pt x="10131" y="277593"/>
                  <a:pt x="10131" y="257330"/>
                </a:cubicBezTo>
                <a:lnTo>
                  <a:pt x="10131" y="46603"/>
                </a:lnTo>
                <a:cubicBezTo>
                  <a:pt x="10131" y="26340"/>
                  <a:pt x="26340" y="10131"/>
                  <a:pt x="46603" y="10131"/>
                </a:cubicBezTo>
                <a:lnTo>
                  <a:pt x="145212" y="10131"/>
                </a:lnTo>
                <a:cubicBezTo>
                  <a:pt x="168176" y="10131"/>
                  <a:pt x="185737" y="27691"/>
                  <a:pt x="185737" y="50655"/>
                </a:cubicBezTo>
                <a:lnTo>
                  <a:pt x="185737" y="64163"/>
                </a:lnTo>
                <a:moveTo>
                  <a:pt x="10131" y="233016"/>
                </a:moveTo>
                <a:lnTo>
                  <a:pt x="118196" y="233016"/>
                </a:lnTo>
                <a:moveTo>
                  <a:pt x="81724" y="168176"/>
                </a:moveTo>
                <a:cubicBezTo>
                  <a:pt x="92914" y="168176"/>
                  <a:pt x="101986" y="159104"/>
                  <a:pt x="101986" y="147914"/>
                </a:cubicBezTo>
                <a:cubicBezTo>
                  <a:pt x="101986" y="136724"/>
                  <a:pt x="92914" y="127652"/>
                  <a:pt x="81724" y="127652"/>
                </a:cubicBezTo>
                <a:cubicBezTo>
                  <a:pt x="70533" y="127652"/>
                  <a:pt x="61462" y="136724"/>
                  <a:pt x="61462" y="147914"/>
                </a:cubicBezTo>
                <a:cubicBezTo>
                  <a:pt x="61462" y="159104"/>
                  <a:pt x="70533" y="168176"/>
                  <a:pt x="81724" y="168176"/>
                </a:cubicBezTo>
                <a:close/>
                <a:moveTo>
                  <a:pt x="101986" y="147914"/>
                </a:moveTo>
                <a:lnTo>
                  <a:pt x="101986" y="77672"/>
                </a:lnTo>
                <a:lnTo>
                  <a:pt x="131704" y="97934"/>
                </a:lnTo>
                <a:moveTo>
                  <a:pt x="191140" y="314065"/>
                </a:moveTo>
                <a:lnTo>
                  <a:pt x="289750" y="314065"/>
                </a:lnTo>
                <a:cubicBezTo>
                  <a:pt x="303258" y="314065"/>
                  <a:pt x="314065" y="303258"/>
                  <a:pt x="314065" y="289750"/>
                </a:cubicBezTo>
                <a:lnTo>
                  <a:pt x="314065" y="191140"/>
                </a:lnTo>
                <a:cubicBezTo>
                  <a:pt x="314065" y="177632"/>
                  <a:pt x="303258" y="166826"/>
                  <a:pt x="289750" y="166826"/>
                </a:cubicBezTo>
                <a:lnTo>
                  <a:pt x="191140" y="166826"/>
                </a:lnTo>
                <a:cubicBezTo>
                  <a:pt x="177632" y="166826"/>
                  <a:pt x="166826" y="177632"/>
                  <a:pt x="166826" y="191140"/>
                </a:cubicBezTo>
                <a:lnTo>
                  <a:pt x="166826" y="289750"/>
                </a:lnTo>
                <a:cubicBezTo>
                  <a:pt x="166826" y="303258"/>
                  <a:pt x="177632" y="314065"/>
                  <a:pt x="191140" y="314065"/>
                </a:cubicBezTo>
                <a:close/>
                <a:moveTo>
                  <a:pt x="0" y="0"/>
                </a:moveTo>
                <a:moveTo>
                  <a:pt x="314065" y="264084"/>
                </a:moveTo>
                <a:lnTo>
                  <a:pt x="166826" y="264084"/>
                </a:lnTo>
                <a:moveTo>
                  <a:pt x="265435" y="314065"/>
                </a:moveTo>
                <a:lnTo>
                  <a:pt x="265435" y="264084"/>
                </a:lnTo>
                <a:moveTo>
                  <a:pt x="215455" y="314065"/>
                </a:moveTo>
                <a:lnTo>
                  <a:pt x="215455" y="264084"/>
                </a:lnTo>
                <a:moveTo>
                  <a:pt x="241121" y="166742"/>
                </a:moveTo>
                <a:lnTo>
                  <a:pt x="241121" y="139936"/>
                </a:lnTo>
                <a:moveTo>
                  <a:pt x="241121" y="139809"/>
                </a:moveTo>
                <a:cubicBezTo>
                  <a:pt x="227692" y="139809"/>
                  <a:pt x="216806" y="128923"/>
                  <a:pt x="216806" y="115494"/>
                </a:cubicBezTo>
                <a:cubicBezTo>
                  <a:pt x="216806" y="102066"/>
                  <a:pt x="227692" y="91180"/>
                  <a:pt x="241121" y="91180"/>
                </a:cubicBezTo>
                <a:cubicBezTo>
                  <a:pt x="254549" y="91180"/>
                  <a:pt x="265435" y="102066"/>
                  <a:pt x="265435" y="115494"/>
                </a:cubicBezTo>
                <a:cubicBezTo>
                  <a:pt x="265435" y="128923"/>
                  <a:pt x="254549" y="139809"/>
                  <a:pt x="241121" y="139809"/>
                </a:cubicBezTo>
                <a:close/>
                <a:moveTo>
                  <a:pt x="208745" y="234368"/>
                </a:moveTo>
                <a:cubicBezTo>
                  <a:pt x="201212" y="234368"/>
                  <a:pt x="195106" y="228262"/>
                  <a:pt x="195106" y="220729"/>
                </a:cubicBezTo>
                <a:cubicBezTo>
                  <a:pt x="195106" y="213196"/>
                  <a:pt x="201212" y="207089"/>
                  <a:pt x="208745" y="207089"/>
                </a:cubicBezTo>
                <a:cubicBezTo>
                  <a:pt x="216278" y="207089"/>
                  <a:pt x="222385" y="213196"/>
                  <a:pt x="222385" y="220729"/>
                </a:cubicBezTo>
                <a:cubicBezTo>
                  <a:pt x="222385" y="228262"/>
                  <a:pt x="216278" y="234368"/>
                  <a:pt x="208745" y="234368"/>
                </a:cubicBezTo>
                <a:close/>
                <a:moveTo>
                  <a:pt x="273497" y="234368"/>
                </a:moveTo>
                <a:cubicBezTo>
                  <a:pt x="265963" y="234368"/>
                  <a:pt x="259856" y="228262"/>
                  <a:pt x="259856" y="220729"/>
                </a:cubicBezTo>
                <a:cubicBezTo>
                  <a:pt x="259856" y="213196"/>
                  <a:pt x="265963" y="207089"/>
                  <a:pt x="273497" y="207089"/>
                </a:cubicBezTo>
                <a:cubicBezTo>
                  <a:pt x="281029" y="207089"/>
                  <a:pt x="287136" y="213196"/>
                  <a:pt x="287136" y="220729"/>
                </a:cubicBezTo>
                <a:cubicBezTo>
                  <a:pt x="287136" y="228262"/>
                  <a:pt x="281029" y="234368"/>
                  <a:pt x="273497" y="234368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Google Shape;102;g30aaf40cdca_0_25">
            <a:extLst>
              <a:ext uri="{FF2B5EF4-FFF2-40B4-BE49-F238E27FC236}">
                <a16:creationId xmlns:a16="http://schemas.microsoft.com/office/drawing/2014/main" id="{B3F8553E-9EB5-4A6F-AB55-F08284283610}"/>
              </a:ext>
            </a:extLst>
          </p:cNvPr>
          <p:cNvSpPr/>
          <p:nvPr/>
        </p:nvSpPr>
        <p:spPr>
          <a:xfrm>
            <a:off x="0" y="2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74;g2d41a14decb_5_13">
            <a:extLst>
              <a:ext uri="{FF2B5EF4-FFF2-40B4-BE49-F238E27FC236}">
                <a16:creationId xmlns:a16="http://schemas.microsoft.com/office/drawing/2014/main" id="{1BA0A13D-5AA3-4290-9EF2-4D3DC9BE614D}"/>
              </a:ext>
            </a:extLst>
          </p:cNvPr>
          <p:cNvSpPr txBox="1"/>
          <p:nvPr/>
        </p:nvSpPr>
        <p:spPr bwMode="auto">
          <a:xfrm>
            <a:off x="170424" y="80725"/>
            <a:ext cx="9916255" cy="9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24" rIns="121897" bIns="60924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Результативность работы кружков по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 профилям </a:t>
            </a:r>
            <a:r>
              <a:rPr lang="ru-RU" sz="2600" b="1" dirty="0">
                <a:solidFill>
                  <a:prstClr val="white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НТО</a:t>
            </a:r>
            <a:r>
              <a:rPr lang="en-US" sz="2600" b="1" dirty="0">
                <a:solidFill>
                  <a:prstClr val="white"/>
                </a:solidFill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 JUNIOR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большие города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Open Sans"/>
            </a:endParaRPr>
          </a:p>
        </p:txBody>
      </p:sp>
      <p:pic>
        <p:nvPicPr>
          <p:cNvPr id="28" name="Google Shape;104;g30aaf40cdca_0_25">
            <a:extLst>
              <a:ext uri="{FF2B5EF4-FFF2-40B4-BE49-F238E27FC236}">
                <a16:creationId xmlns:a16="http://schemas.microsoft.com/office/drawing/2014/main" id="{94651C64-B2EF-4AAE-9569-EE5503BAA18E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327252" y="174429"/>
            <a:ext cx="1370025" cy="65360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024826" y="3643314"/>
            <a:ext cx="3643338" cy="138499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Дефициты компетенций в кружках по сферам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технологии и виртуальная реальность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</a:t>
            </a:r>
            <a:r>
              <a:rPr lang="ru-RU" sz="1400" dirty="0">
                <a:solidFill>
                  <a:srgbClr val="FF0000"/>
                </a:solidFill>
              </a:rPr>
              <a:t>технологии и роботы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технологии и компьютерные игры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</a:t>
            </a:r>
            <a:r>
              <a:rPr lang="ru-RU" sz="1400" dirty="0">
                <a:solidFill>
                  <a:srgbClr val="FF0000"/>
                </a:solidFill>
              </a:rPr>
              <a:t>технологии и искусственный интеллект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24826" y="2071678"/>
            <a:ext cx="3714776" cy="95410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Результативные сферы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технологии и </a:t>
            </a:r>
            <a:r>
              <a:rPr lang="ru-RU" sz="1400" dirty="0" err="1"/>
              <a:t>киберфизические</a:t>
            </a:r>
            <a:r>
              <a:rPr lang="ru-RU" sz="1400" dirty="0"/>
              <a:t> системы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технологии и среда обитания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технологии и космос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881026" y="1785926"/>
          <a:ext cx="6072232" cy="32653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906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5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1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89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339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Сфера</a:t>
                      </a:r>
                      <a:r>
                        <a:rPr lang="ru-RU" sz="1400" u="none" strike="noStrike" baseline="0" dirty="0"/>
                        <a:t> НТО </a:t>
                      </a:r>
                      <a:r>
                        <a:rPr lang="en-US" sz="1400" u="none" strike="noStrike" baseline="0" dirty="0"/>
                        <a:t>JUNIOR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Кол-во кружков</a:t>
                      </a: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Участники </a:t>
                      </a:r>
                      <a:r>
                        <a:rPr lang="ru-RU" sz="1400" u="none" strike="noStrike" baseline="0" dirty="0"/>
                        <a:t>НТО </a:t>
                      </a:r>
                      <a:r>
                        <a:rPr lang="en-US" sz="1400" u="none" strike="noStrike" baseline="0" dirty="0"/>
                        <a:t>JUNIOR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079">
                <a:tc vMerge="1"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Отбор. Тур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Финал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/>
                        <a:t>Победители, призеры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виртуальная реальность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роботы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/>
                        <a:t>Технологии и компьютерные игры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13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</a:t>
                      </a:r>
                      <a:r>
                        <a:rPr lang="ru-RU" sz="1400" u="none" strike="noStrike" dirty="0" err="1"/>
                        <a:t>киберфизические</a:t>
                      </a:r>
                      <a:r>
                        <a:rPr lang="ru-RU" sz="1400" u="none" strike="noStrike" dirty="0"/>
                        <a:t> системы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искусственный интеллект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/>
                        <a:t>Технологии и среда обитания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40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17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/>
                        <a:t>Технологии и космос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/>
                        <a:t>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/>
                        <a:t>69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/>
                        <a:t>37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/>
                        <a:t>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590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8"/>
          <p:cNvSpPr/>
          <p:nvPr/>
        </p:nvSpPr>
        <p:spPr>
          <a:xfrm>
            <a:off x="2110712" y="3682026"/>
            <a:ext cx="4503611" cy="864523"/>
          </a:xfrm>
          <a:custGeom>
            <a:avLst/>
            <a:gdLst/>
            <a:ahLst/>
            <a:cxnLst/>
            <a:rect l="0" t="0" r="0" b="0"/>
            <a:pathLst>
              <a:path w="3512127" h="864523">
                <a:moveTo>
                  <a:pt x="432261" y="0"/>
                </a:moveTo>
                <a:lnTo>
                  <a:pt x="3512127" y="0"/>
                </a:lnTo>
                <a:moveTo>
                  <a:pt x="3512127" y="864523"/>
                </a:moveTo>
                <a:lnTo>
                  <a:pt x="432261" y="864523"/>
                </a:lnTo>
                <a:moveTo>
                  <a:pt x="432261" y="864523"/>
                </a:moveTo>
                <a:cubicBezTo>
                  <a:pt x="193529" y="864523"/>
                  <a:pt x="0" y="670993"/>
                  <a:pt x="0" y="432261"/>
                </a:cubicBezTo>
                <a:cubicBezTo>
                  <a:pt x="0" y="193529"/>
                  <a:pt x="193529" y="0"/>
                  <a:pt x="432261" y="0"/>
                </a:cubicBezTo>
                <a:moveTo>
                  <a:pt x="3512127" y="0"/>
                </a:moveTo>
                <a:lnTo>
                  <a:pt x="3512127" y="864523"/>
                </a:lnTo>
              </a:path>
            </a:pathLst>
          </a:custGeom>
          <a:noFill/>
          <a:ln w="13507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7" name="Rounded Rectangle 18"/>
          <p:cNvSpPr/>
          <p:nvPr/>
        </p:nvSpPr>
        <p:spPr>
          <a:xfrm>
            <a:off x="2365964" y="1380754"/>
            <a:ext cx="657887" cy="517584"/>
          </a:xfrm>
          <a:custGeom>
            <a:avLst/>
            <a:gdLst/>
            <a:ahLst/>
            <a:cxnLst/>
            <a:rect l="0" t="0" r="0" b="0"/>
            <a:pathLst>
              <a:path w="297377" h="304889">
                <a:moveTo>
                  <a:pt x="26246" y="277827"/>
                </a:moveTo>
                <a:lnTo>
                  <a:pt x="26246" y="183270"/>
                </a:lnTo>
                <a:cubicBezTo>
                  <a:pt x="26246" y="175809"/>
                  <a:pt x="32293" y="169762"/>
                  <a:pt x="39754" y="169762"/>
                </a:cubicBezTo>
                <a:lnTo>
                  <a:pt x="215360" y="169762"/>
                </a:lnTo>
                <a:cubicBezTo>
                  <a:pt x="222821" y="169762"/>
                  <a:pt x="228868" y="175809"/>
                  <a:pt x="228868" y="183270"/>
                </a:cubicBezTo>
                <a:lnTo>
                  <a:pt x="228868" y="277827"/>
                </a:lnTo>
                <a:moveTo>
                  <a:pt x="215360" y="169762"/>
                </a:moveTo>
                <a:cubicBezTo>
                  <a:pt x="215360" y="121269"/>
                  <a:pt x="176049" y="81959"/>
                  <a:pt x="127557" y="81959"/>
                </a:cubicBezTo>
                <a:cubicBezTo>
                  <a:pt x="79065" y="81959"/>
                  <a:pt x="39754" y="121269"/>
                  <a:pt x="39754" y="169762"/>
                </a:cubicBezTo>
                <a:moveTo>
                  <a:pt x="247982" y="304843"/>
                </a:moveTo>
                <a:lnTo>
                  <a:pt x="7118" y="304843"/>
                </a:lnTo>
                <a:cubicBezTo>
                  <a:pt x="5024" y="304889"/>
                  <a:pt x="3031" y="303946"/>
                  <a:pt x="1737" y="302299"/>
                </a:cubicBezTo>
                <a:cubicBezTo>
                  <a:pt x="443" y="300652"/>
                  <a:pt x="0" y="298492"/>
                  <a:pt x="540" y="296468"/>
                </a:cubicBezTo>
                <a:cubicBezTo>
                  <a:pt x="4162" y="285358"/>
                  <a:pt x="14519" y="277836"/>
                  <a:pt x="26205" y="277827"/>
                </a:cubicBezTo>
                <a:lnTo>
                  <a:pt x="228828" y="277827"/>
                </a:lnTo>
                <a:cubicBezTo>
                  <a:pt x="240514" y="277836"/>
                  <a:pt x="250871" y="285358"/>
                  <a:pt x="254493" y="296468"/>
                </a:cubicBezTo>
                <a:cubicBezTo>
                  <a:pt x="255030" y="298481"/>
                  <a:pt x="254594" y="300628"/>
                  <a:pt x="253316" y="302272"/>
                </a:cubicBezTo>
                <a:cubicBezTo>
                  <a:pt x="252038" y="303916"/>
                  <a:pt x="250065" y="304867"/>
                  <a:pt x="247982" y="304843"/>
                </a:cubicBezTo>
                <a:close/>
                <a:moveTo>
                  <a:pt x="127557" y="81958"/>
                </a:moveTo>
                <a:lnTo>
                  <a:pt x="127557" y="55739"/>
                </a:lnTo>
                <a:cubicBezTo>
                  <a:pt x="127554" y="51879"/>
                  <a:pt x="129202" y="48202"/>
                  <a:pt x="132085" y="45636"/>
                </a:cubicBezTo>
                <a:cubicBezTo>
                  <a:pt x="134969" y="43070"/>
                  <a:pt x="138812" y="41860"/>
                  <a:pt x="142646" y="42312"/>
                </a:cubicBezTo>
                <a:cubicBezTo>
                  <a:pt x="201567" y="49290"/>
                  <a:pt x="248023" y="95751"/>
                  <a:pt x="254993" y="154673"/>
                </a:cubicBezTo>
                <a:cubicBezTo>
                  <a:pt x="255445" y="158504"/>
                  <a:pt x="254236" y="162345"/>
                  <a:pt x="251673" y="165228"/>
                </a:cubicBezTo>
                <a:cubicBezTo>
                  <a:pt x="249110" y="168111"/>
                  <a:pt x="245437" y="169761"/>
                  <a:pt x="241580" y="169762"/>
                </a:cubicBezTo>
                <a:lnTo>
                  <a:pt x="215360" y="169762"/>
                </a:lnTo>
                <a:moveTo>
                  <a:pt x="263855" y="71665"/>
                </a:moveTo>
                <a:lnTo>
                  <a:pt x="235366" y="100154"/>
                </a:lnTo>
                <a:moveTo>
                  <a:pt x="197165" y="61939"/>
                </a:moveTo>
                <a:lnTo>
                  <a:pt x="225640" y="33478"/>
                </a:lnTo>
                <a:moveTo>
                  <a:pt x="246981" y="2637"/>
                </a:moveTo>
                <a:lnTo>
                  <a:pt x="294739" y="50396"/>
                </a:lnTo>
                <a:cubicBezTo>
                  <a:pt x="297377" y="53033"/>
                  <a:pt x="297377" y="57310"/>
                  <a:pt x="294739" y="59947"/>
                </a:cubicBezTo>
                <a:lnTo>
                  <a:pt x="289963" y="64723"/>
                </a:lnTo>
                <a:cubicBezTo>
                  <a:pt x="279413" y="75274"/>
                  <a:pt x="262307" y="75274"/>
                  <a:pt x="251756" y="64723"/>
                </a:cubicBezTo>
                <a:lnTo>
                  <a:pt x="232653" y="45620"/>
                </a:lnTo>
                <a:cubicBezTo>
                  <a:pt x="222102" y="35069"/>
                  <a:pt x="222102" y="17964"/>
                  <a:pt x="232653" y="7413"/>
                </a:cubicBezTo>
                <a:lnTo>
                  <a:pt x="237429" y="2637"/>
                </a:lnTo>
                <a:cubicBezTo>
                  <a:pt x="240067" y="0"/>
                  <a:pt x="244343" y="0"/>
                  <a:pt x="246981" y="2637"/>
                </a:cubicBezTo>
                <a:close/>
                <a:moveTo>
                  <a:pt x="154573" y="277827"/>
                </a:moveTo>
                <a:lnTo>
                  <a:pt x="154573" y="217040"/>
                </a:lnTo>
                <a:cubicBezTo>
                  <a:pt x="154573" y="213310"/>
                  <a:pt x="151549" y="210286"/>
                  <a:pt x="147819" y="210286"/>
                </a:cubicBezTo>
                <a:lnTo>
                  <a:pt x="107295" y="210286"/>
                </a:lnTo>
                <a:cubicBezTo>
                  <a:pt x="103565" y="210286"/>
                  <a:pt x="100541" y="213310"/>
                  <a:pt x="100541" y="217040"/>
                </a:cubicBezTo>
                <a:lnTo>
                  <a:pt x="100541" y="277827"/>
                </a:lnTo>
                <a:moveTo>
                  <a:pt x="63393" y="230548"/>
                </a:moveTo>
                <a:cubicBezTo>
                  <a:pt x="63393" y="228683"/>
                  <a:pt x="61881" y="227171"/>
                  <a:pt x="60016" y="227171"/>
                </a:cubicBezTo>
                <a:moveTo>
                  <a:pt x="59989" y="227171"/>
                </a:moveTo>
                <a:cubicBezTo>
                  <a:pt x="59092" y="227168"/>
                  <a:pt x="58231" y="227522"/>
                  <a:pt x="57597" y="228157"/>
                </a:cubicBezTo>
                <a:cubicBezTo>
                  <a:pt x="56963" y="228791"/>
                  <a:pt x="56608" y="229652"/>
                  <a:pt x="56612" y="230548"/>
                </a:cubicBezTo>
                <a:moveTo>
                  <a:pt x="60016" y="233926"/>
                </a:moveTo>
                <a:cubicBezTo>
                  <a:pt x="59119" y="233929"/>
                  <a:pt x="58258" y="233575"/>
                  <a:pt x="57624" y="232940"/>
                </a:cubicBezTo>
                <a:cubicBezTo>
                  <a:pt x="56990" y="232306"/>
                  <a:pt x="56635" y="231445"/>
                  <a:pt x="56639" y="230548"/>
                </a:cubicBezTo>
                <a:moveTo>
                  <a:pt x="63366" y="230548"/>
                </a:moveTo>
                <a:cubicBezTo>
                  <a:pt x="63366" y="232414"/>
                  <a:pt x="61854" y="233926"/>
                  <a:pt x="59989" y="233926"/>
                </a:cubicBezTo>
                <a:moveTo>
                  <a:pt x="198475" y="230548"/>
                </a:moveTo>
                <a:cubicBezTo>
                  <a:pt x="198475" y="228683"/>
                  <a:pt x="196963" y="227171"/>
                  <a:pt x="195098" y="227171"/>
                </a:cubicBezTo>
                <a:moveTo>
                  <a:pt x="195071" y="227171"/>
                </a:moveTo>
                <a:cubicBezTo>
                  <a:pt x="194174" y="227168"/>
                  <a:pt x="193313" y="227522"/>
                  <a:pt x="192679" y="228157"/>
                </a:cubicBezTo>
                <a:cubicBezTo>
                  <a:pt x="192045" y="228791"/>
                  <a:pt x="191690" y="229652"/>
                  <a:pt x="191694" y="230548"/>
                </a:cubicBezTo>
                <a:moveTo>
                  <a:pt x="195098" y="233926"/>
                </a:moveTo>
                <a:cubicBezTo>
                  <a:pt x="194201" y="233929"/>
                  <a:pt x="193340" y="233575"/>
                  <a:pt x="192706" y="232940"/>
                </a:cubicBezTo>
                <a:cubicBezTo>
                  <a:pt x="192072" y="232306"/>
                  <a:pt x="191717" y="231445"/>
                  <a:pt x="191721" y="230548"/>
                </a:cubicBezTo>
                <a:moveTo>
                  <a:pt x="198448" y="230548"/>
                </a:moveTo>
                <a:cubicBezTo>
                  <a:pt x="198448" y="232414"/>
                  <a:pt x="196936" y="233926"/>
                  <a:pt x="195071" y="233926"/>
                </a:cubicBezTo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78" name="Rounded Rectangle 19"/>
          <p:cNvSpPr/>
          <p:nvPr/>
        </p:nvSpPr>
        <p:spPr>
          <a:xfrm>
            <a:off x="2411861" y="2721484"/>
            <a:ext cx="690902" cy="514300"/>
          </a:xfrm>
          <a:custGeom>
            <a:avLst/>
            <a:gdLst/>
            <a:ahLst/>
            <a:cxnLst/>
            <a:rect l="0" t="0" r="0" b="0"/>
            <a:pathLst>
              <a:path w="314065" h="314065">
                <a:moveTo>
                  <a:pt x="118196" y="293802"/>
                </a:moveTo>
                <a:lnTo>
                  <a:pt x="46603" y="293802"/>
                </a:lnTo>
                <a:cubicBezTo>
                  <a:pt x="26340" y="293802"/>
                  <a:pt x="10131" y="277593"/>
                  <a:pt x="10131" y="257330"/>
                </a:cubicBezTo>
                <a:lnTo>
                  <a:pt x="10131" y="46603"/>
                </a:lnTo>
                <a:cubicBezTo>
                  <a:pt x="10131" y="26340"/>
                  <a:pt x="26340" y="10131"/>
                  <a:pt x="46603" y="10131"/>
                </a:cubicBezTo>
                <a:lnTo>
                  <a:pt x="145212" y="10131"/>
                </a:lnTo>
                <a:cubicBezTo>
                  <a:pt x="168176" y="10131"/>
                  <a:pt x="185737" y="27691"/>
                  <a:pt x="185737" y="50655"/>
                </a:cubicBezTo>
                <a:lnTo>
                  <a:pt x="185737" y="64163"/>
                </a:lnTo>
                <a:moveTo>
                  <a:pt x="10131" y="233016"/>
                </a:moveTo>
                <a:lnTo>
                  <a:pt x="118196" y="233016"/>
                </a:lnTo>
                <a:moveTo>
                  <a:pt x="81724" y="168176"/>
                </a:moveTo>
                <a:cubicBezTo>
                  <a:pt x="92914" y="168176"/>
                  <a:pt x="101986" y="159104"/>
                  <a:pt x="101986" y="147914"/>
                </a:cubicBezTo>
                <a:cubicBezTo>
                  <a:pt x="101986" y="136724"/>
                  <a:pt x="92914" y="127652"/>
                  <a:pt x="81724" y="127652"/>
                </a:cubicBezTo>
                <a:cubicBezTo>
                  <a:pt x="70533" y="127652"/>
                  <a:pt x="61462" y="136724"/>
                  <a:pt x="61462" y="147914"/>
                </a:cubicBezTo>
                <a:cubicBezTo>
                  <a:pt x="61462" y="159104"/>
                  <a:pt x="70533" y="168176"/>
                  <a:pt x="81724" y="168176"/>
                </a:cubicBezTo>
                <a:close/>
                <a:moveTo>
                  <a:pt x="101986" y="147914"/>
                </a:moveTo>
                <a:lnTo>
                  <a:pt x="101986" y="77672"/>
                </a:lnTo>
                <a:lnTo>
                  <a:pt x="131704" y="97934"/>
                </a:lnTo>
                <a:moveTo>
                  <a:pt x="191140" y="314065"/>
                </a:moveTo>
                <a:lnTo>
                  <a:pt x="289750" y="314065"/>
                </a:lnTo>
                <a:cubicBezTo>
                  <a:pt x="303258" y="314065"/>
                  <a:pt x="314065" y="303258"/>
                  <a:pt x="314065" y="289750"/>
                </a:cubicBezTo>
                <a:lnTo>
                  <a:pt x="314065" y="191140"/>
                </a:lnTo>
                <a:cubicBezTo>
                  <a:pt x="314065" y="177632"/>
                  <a:pt x="303258" y="166826"/>
                  <a:pt x="289750" y="166826"/>
                </a:cubicBezTo>
                <a:lnTo>
                  <a:pt x="191140" y="166826"/>
                </a:lnTo>
                <a:cubicBezTo>
                  <a:pt x="177632" y="166826"/>
                  <a:pt x="166826" y="177632"/>
                  <a:pt x="166826" y="191140"/>
                </a:cubicBezTo>
                <a:lnTo>
                  <a:pt x="166826" y="289750"/>
                </a:lnTo>
                <a:cubicBezTo>
                  <a:pt x="166826" y="303258"/>
                  <a:pt x="177632" y="314065"/>
                  <a:pt x="191140" y="314065"/>
                </a:cubicBezTo>
                <a:close/>
                <a:moveTo>
                  <a:pt x="0" y="0"/>
                </a:moveTo>
                <a:moveTo>
                  <a:pt x="314065" y="264084"/>
                </a:moveTo>
                <a:lnTo>
                  <a:pt x="166826" y="264084"/>
                </a:lnTo>
                <a:moveTo>
                  <a:pt x="265435" y="314065"/>
                </a:moveTo>
                <a:lnTo>
                  <a:pt x="265435" y="264084"/>
                </a:lnTo>
                <a:moveTo>
                  <a:pt x="215455" y="314065"/>
                </a:moveTo>
                <a:lnTo>
                  <a:pt x="215455" y="264084"/>
                </a:lnTo>
                <a:moveTo>
                  <a:pt x="241121" y="166742"/>
                </a:moveTo>
                <a:lnTo>
                  <a:pt x="241121" y="139936"/>
                </a:lnTo>
                <a:moveTo>
                  <a:pt x="241121" y="139809"/>
                </a:moveTo>
                <a:cubicBezTo>
                  <a:pt x="227692" y="139809"/>
                  <a:pt x="216806" y="128923"/>
                  <a:pt x="216806" y="115494"/>
                </a:cubicBezTo>
                <a:cubicBezTo>
                  <a:pt x="216806" y="102066"/>
                  <a:pt x="227692" y="91180"/>
                  <a:pt x="241121" y="91180"/>
                </a:cubicBezTo>
                <a:cubicBezTo>
                  <a:pt x="254549" y="91180"/>
                  <a:pt x="265435" y="102066"/>
                  <a:pt x="265435" y="115494"/>
                </a:cubicBezTo>
                <a:cubicBezTo>
                  <a:pt x="265435" y="128923"/>
                  <a:pt x="254549" y="139809"/>
                  <a:pt x="241121" y="139809"/>
                </a:cubicBezTo>
                <a:close/>
                <a:moveTo>
                  <a:pt x="208745" y="234368"/>
                </a:moveTo>
                <a:cubicBezTo>
                  <a:pt x="201212" y="234368"/>
                  <a:pt x="195106" y="228262"/>
                  <a:pt x="195106" y="220729"/>
                </a:cubicBezTo>
                <a:cubicBezTo>
                  <a:pt x="195106" y="213196"/>
                  <a:pt x="201212" y="207089"/>
                  <a:pt x="208745" y="207089"/>
                </a:cubicBezTo>
                <a:cubicBezTo>
                  <a:pt x="216278" y="207089"/>
                  <a:pt x="222385" y="213196"/>
                  <a:pt x="222385" y="220729"/>
                </a:cubicBezTo>
                <a:cubicBezTo>
                  <a:pt x="222385" y="228262"/>
                  <a:pt x="216278" y="234368"/>
                  <a:pt x="208745" y="234368"/>
                </a:cubicBezTo>
                <a:close/>
                <a:moveTo>
                  <a:pt x="273497" y="234368"/>
                </a:moveTo>
                <a:cubicBezTo>
                  <a:pt x="265963" y="234368"/>
                  <a:pt x="259856" y="228262"/>
                  <a:pt x="259856" y="220729"/>
                </a:cubicBezTo>
                <a:cubicBezTo>
                  <a:pt x="259856" y="213196"/>
                  <a:pt x="265963" y="207089"/>
                  <a:pt x="273497" y="207089"/>
                </a:cubicBezTo>
                <a:cubicBezTo>
                  <a:pt x="281029" y="207089"/>
                  <a:pt x="287136" y="213196"/>
                  <a:pt x="287136" y="220729"/>
                </a:cubicBezTo>
                <a:cubicBezTo>
                  <a:pt x="287136" y="228262"/>
                  <a:pt x="281029" y="234368"/>
                  <a:pt x="273497" y="234368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6" name="Google Shape;102;g30aaf40cdca_0_25">
            <a:extLst>
              <a:ext uri="{FF2B5EF4-FFF2-40B4-BE49-F238E27FC236}">
                <a16:creationId xmlns:a16="http://schemas.microsoft.com/office/drawing/2014/main" id="{B3F8553E-9EB5-4A6F-AB55-F08284283610}"/>
              </a:ext>
            </a:extLst>
          </p:cNvPr>
          <p:cNvSpPr/>
          <p:nvPr/>
        </p:nvSpPr>
        <p:spPr>
          <a:xfrm>
            <a:off x="0" y="2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74;g2d41a14decb_5_13">
            <a:extLst>
              <a:ext uri="{FF2B5EF4-FFF2-40B4-BE49-F238E27FC236}">
                <a16:creationId xmlns:a16="http://schemas.microsoft.com/office/drawing/2014/main" id="{1BA0A13D-5AA3-4290-9EF2-4D3DC9BE614D}"/>
              </a:ext>
            </a:extLst>
          </p:cNvPr>
          <p:cNvSpPr txBox="1"/>
          <p:nvPr/>
        </p:nvSpPr>
        <p:spPr bwMode="auto">
          <a:xfrm>
            <a:off x="170424" y="80725"/>
            <a:ext cx="9916255" cy="9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60924" rIns="121897" bIns="60924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Результативность работы кружков по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 профилям НТО: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6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Open Sans"/>
              </a:rPr>
              <a:t>большие города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Open Sans"/>
            </a:endParaRPr>
          </a:p>
        </p:txBody>
      </p:sp>
      <p:pic>
        <p:nvPicPr>
          <p:cNvPr id="28" name="Google Shape;104;g30aaf40cdca_0_25">
            <a:extLst>
              <a:ext uri="{FF2B5EF4-FFF2-40B4-BE49-F238E27FC236}">
                <a16:creationId xmlns:a16="http://schemas.microsoft.com/office/drawing/2014/main" id="{94651C64-B2EF-4AAE-9569-EE5503BAA18E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327252" y="174429"/>
            <a:ext cx="1370025" cy="6536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80960" y="1000108"/>
          <a:ext cx="7786742" cy="5643834"/>
        </p:xfrm>
        <a:graphic>
          <a:graphicData uri="http://schemas.openxmlformats.org/drawingml/2006/table">
            <a:tbl>
              <a:tblPr/>
              <a:tblGrid>
                <a:gridCol w="2816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3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25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33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98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32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56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Сфера/Профиль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Кол-во кружков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Кол-во участников</a:t>
                      </a:r>
                      <a:r>
                        <a:rPr lang="ru-RU" sz="1100" b="1" i="0" u="none" strike="noStrike" baseline="0" dirty="0">
                          <a:solidFill>
                            <a:schemeClr val="tx1"/>
                          </a:solidFill>
                          <a:latin typeface="Calibri"/>
                        </a:rPr>
                        <a:t> НТО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Конверсия результатов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574">
                <a:tc v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этап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этап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финал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эт/1 эт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финал/ 2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эт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финал/1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эт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Инженерные биологические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21,9%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2,8%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0,6%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Геномное редактирование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89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25,4%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Технологии беспроводной связи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32,0%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3,5%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1,1%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Разработка компьютерных игр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Искусственный интеллект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15,2%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Автоматизация бизнес-процессов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18,7%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1,5%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Информационная безопасность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31,9%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Цифровые технологии в архитектуре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4,2%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25,0%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Интеллектуальные энергетические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24,7%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2,5%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Технологии виртуальной реальности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30,6%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Ядерные технологии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25,0%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4,8%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Урбанистика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Большие данные и машинное обучение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20,8%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2,1%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Интеллектуальные робототехнические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18,4%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44,4%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8,2%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Инфохимия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6,1%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Беспилотные авиационные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Моделирование в биотехнологиях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11,4%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Нейротехнологии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 когнитивные науки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25,8%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25,0%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6,5%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Летающая робототехника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Аэрокосмические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66,7%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8,0%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Технологии дополненной реальности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52,2%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25,0%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13,0%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Разработка мобильных приложений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26,1%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Наносистемы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 химический инжиниринг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Спутниковые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36,4%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Конструктивная безопасность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18,2%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Инженерные сети городов будущего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Квантовый инжиниринг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31,3%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Цифровые сенсорные системы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25,0%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66,7%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16,7%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656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127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2856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581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6414" marR="6414" marT="641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20,3%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1,0%</a:t>
                      </a:r>
                    </a:p>
                  </a:txBody>
                  <a:tcPr marL="6414" marR="6414" marT="6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53454" y="2666627"/>
            <a:ext cx="3571900" cy="267765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Дефициты компетенций в кружках по профилям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геномное редактирование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информационная безопасность 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искусственный интеллект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беспилотные авиационные системы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летающая робототехника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разработка мобильных приложений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разработка компьютерных игр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спутниковые системы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технологии виртуальной реальности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err="1"/>
              <a:t>урбанистика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453454" y="5402670"/>
            <a:ext cx="3571900" cy="13849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Наличие компетенций (без кружков) по профилям: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solidFill>
                  <a:srgbClr val="FF0000"/>
                </a:solidFill>
              </a:rPr>
              <a:t> большие данные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solidFill>
                  <a:srgbClr val="FF0000"/>
                </a:solidFill>
              </a:rPr>
              <a:t> аэрокосмические системы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solidFill>
                  <a:srgbClr val="FF0000"/>
                </a:solidFill>
              </a:rPr>
              <a:t> технологии дополненной реальности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solidFill>
                  <a:srgbClr val="FF0000"/>
                </a:solidFill>
              </a:rPr>
              <a:t> цифровые сенсорные системы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53454" y="1007923"/>
            <a:ext cx="3500462" cy="160043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Результативные профили</a:t>
            </a:r>
            <a:r>
              <a:rPr lang="ru-RU" sz="1400" dirty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ИБС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</a:t>
            </a:r>
            <a:r>
              <a:rPr lang="ru-RU" sz="1400" dirty="0" err="1"/>
              <a:t>ТБС</a:t>
            </a:r>
            <a:r>
              <a:rPr lang="ru-RU" sz="1400" dirty="0"/>
              <a:t>, </a:t>
            </a:r>
            <a:r>
              <a:rPr lang="ru-RU" sz="1400" dirty="0" err="1"/>
              <a:t>ИЭС</a:t>
            </a:r>
            <a:endParaRPr lang="ru-RU" sz="1400" dirty="0"/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автоматизация бизнес-процессов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цифровые технологии в архитектуре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ядерные технологии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err="1"/>
              <a:t>нейротехнологии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7590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104;g30aaf40cdca_0_25">
            <a:extLst>
              <a:ext uri="{FF2B5EF4-FFF2-40B4-BE49-F238E27FC236}">
                <a16:creationId xmlns:a16="http://schemas.microsoft.com/office/drawing/2014/main" id="{8DAFD013-D5C1-4B4D-A436-1142C18CF342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10327252" y="174429"/>
            <a:ext cx="1370025" cy="653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02;g30aaf40cdca_0_25">
            <a:extLst>
              <a:ext uri="{FF2B5EF4-FFF2-40B4-BE49-F238E27FC236}">
                <a16:creationId xmlns:a16="http://schemas.microsoft.com/office/drawing/2014/main" id="{3CB14887-53BF-4253-BEA3-335622A2BB13}"/>
              </a:ext>
            </a:extLst>
          </p:cNvPr>
          <p:cNvSpPr/>
          <p:nvPr/>
        </p:nvSpPr>
        <p:spPr>
          <a:xfrm>
            <a:off x="0" y="2"/>
            <a:ext cx="12196488" cy="828028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srgbClr val="083C92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  <a:sym typeface="Calibri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668706A2-0B0F-4A6D-94F8-0F6869383C9E}"/>
              </a:ext>
            </a:extLst>
          </p:cNvPr>
          <p:cNvSpPr txBox="1">
            <a:spLocks/>
          </p:cNvSpPr>
          <p:nvPr/>
        </p:nvSpPr>
        <p:spPr>
          <a:xfrm>
            <a:off x="119336" y="47344"/>
            <a:ext cx="9577064" cy="669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Модель А - Крупные города</a:t>
            </a:r>
          </a:p>
        </p:txBody>
      </p:sp>
      <p:pic>
        <p:nvPicPr>
          <p:cNvPr id="27" name="Google Shape;104;g30aaf40cdca_0_25">
            <a:extLst>
              <a:ext uri="{FF2B5EF4-FFF2-40B4-BE49-F238E27FC236}">
                <a16:creationId xmlns:a16="http://schemas.microsoft.com/office/drawing/2014/main" id="{74B791B7-E616-41BC-A98B-F694F7B33A59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9576418" y="71456"/>
            <a:ext cx="1370025" cy="6536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836830A5-CE72-4F5A-A421-613DC5DDE166}"/>
              </a:ext>
            </a:extLst>
          </p:cNvPr>
          <p:cNvGraphicFramePr/>
          <p:nvPr>
            <p:extLst/>
          </p:nvPr>
        </p:nvGraphicFramePr>
        <p:xfrm>
          <a:off x="346540" y="1196752"/>
          <a:ext cx="10535805" cy="5768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CDD4BD28-B77B-4381-B9D4-2CD7D5336888}"/>
              </a:ext>
            </a:extLst>
          </p:cNvPr>
          <p:cNvSpPr/>
          <p:nvPr/>
        </p:nvSpPr>
        <p:spPr>
          <a:xfrm>
            <a:off x="6738942" y="5286388"/>
            <a:ext cx="5199146" cy="1310355"/>
          </a:xfrm>
          <a:prstGeom prst="roundRect">
            <a:avLst/>
          </a:prstGeom>
          <a:solidFill>
            <a:srgbClr val="01971C"/>
          </a:solidFill>
          <a:ln>
            <a:solidFill>
              <a:srgbClr val="0197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8288" marR="0" lvl="0" indent="4460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Преимущества:</a:t>
            </a:r>
          </a:p>
          <a:p>
            <a:pPr marL="268288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• Концентрация ресурсов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• Специализация школ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• Регулярный доступ к IT-хабу</a:t>
            </a:r>
          </a:p>
        </p:txBody>
      </p: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13FCC1C2-D653-4FAD-9AEF-E60BA6A2826A}"/>
              </a:ext>
            </a:extLst>
          </p:cNvPr>
          <p:cNvSpPr/>
          <p:nvPr/>
        </p:nvSpPr>
        <p:spPr>
          <a:xfrm>
            <a:off x="8363416" y="1005035"/>
            <a:ext cx="3451112" cy="1310355"/>
          </a:xfrm>
          <a:prstGeom prst="roundRect">
            <a:avLst/>
          </a:prstGeom>
          <a:noFill/>
          <a:ln w="76200">
            <a:solidFill>
              <a:srgbClr val="E04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803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Сургут</a:t>
            </a:r>
          </a:p>
          <a:p>
            <a:pPr marL="803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Нижневартовск</a:t>
            </a:r>
          </a:p>
          <a:p>
            <a:pPr marL="803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Нефтеюганск</a:t>
            </a:r>
          </a:p>
          <a:p>
            <a:pPr marL="803275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Ханты-Мансийск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66976" y="2500306"/>
            <a:ext cx="1714512" cy="64294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>
                <a:solidFill>
                  <a:srgbClr val="000099"/>
                </a:solidFill>
              </a:rPr>
              <a:t>Киберфизика</a:t>
            </a:r>
            <a:r>
              <a:rPr lang="ru-RU" sz="1600" dirty="0">
                <a:solidFill>
                  <a:srgbClr val="000099"/>
                </a:solidFill>
              </a:rPr>
              <a:t>/</a:t>
            </a:r>
          </a:p>
          <a:p>
            <a:pPr algn="ctr"/>
            <a:r>
              <a:rPr lang="ru-RU" sz="1600" dirty="0" err="1">
                <a:solidFill>
                  <a:srgbClr val="000099"/>
                </a:solidFill>
              </a:rPr>
              <a:t>ТБС</a:t>
            </a:r>
            <a:r>
              <a:rPr lang="ru-RU" sz="1600" dirty="0">
                <a:solidFill>
                  <a:srgbClr val="000099"/>
                </a:solidFill>
              </a:rPr>
              <a:t>/</a:t>
            </a:r>
            <a:r>
              <a:rPr lang="ru-RU" sz="1600" dirty="0" err="1">
                <a:solidFill>
                  <a:srgbClr val="000099"/>
                </a:solidFill>
              </a:rPr>
              <a:t>ИЭС</a:t>
            </a:r>
            <a:endParaRPr lang="ru-RU" sz="1600" dirty="0">
              <a:solidFill>
                <a:srgbClr val="000099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66976" y="3214686"/>
            <a:ext cx="1714512" cy="71438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99"/>
                </a:solidFill>
              </a:rPr>
              <a:t>Среда обитания/ИБС/</a:t>
            </a:r>
          </a:p>
          <a:p>
            <a:pPr algn="ctr"/>
            <a:r>
              <a:rPr lang="ru-RU" sz="1600" dirty="0" err="1">
                <a:solidFill>
                  <a:srgbClr val="000099"/>
                </a:solidFill>
              </a:rPr>
              <a:t>нейротехнологии</a:t>
            </a:r>
            <a:endParaRPr lang="ru-RU" sz="1600" dirty="0">
              <a:solidFill>
                <a:srgbClr val="000099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66976" y="4000504"/>
            <a:ext cx="1714512" cy="57150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99"/>
                </a:solidFill>
              </a:rPr>
              <a:t>Автоматизация…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24892" y="3357562"/>
            <a:ext cx="3571900" cy="181588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400" dirty="0"/>
              <a:t>геномное редактирование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информационная безопасность 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искусственный интеллект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беспилотные авиационные системы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летающая робототехника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разработка мобильных приложений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/>
              <a:t> разработка компьютерных игр</a:t>
            </a:r>
          </a:p>
          <a:p>
            <a:r>
              <a:rPr lang="ru-RU" sz="1400" dirty="0"/>
              <a:t>…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453058" y="4572008"/>
            <a:ext cx="1714512" cy="571504"/>
          </a:xfrm>
          <a:prstGeom prst="rect">
            <a:avLst/>
          </a:prstGeom>
          <a:solidFill>
            <a:srgbClr val="9ABC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99"/>
                </a:solidFill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1721071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0aaf40cdca_0_25"/>
          <p:cNvSpPr/>
          <p:nvPr/>
        </p:nvSpPr>
        <p:spPr>
          <a:xfrm>
            <a:off x="0" y="1"/>
            <a:ext cx="12196488" cy="1002436"/>
          </a:xfrm>
          <a:custGeom>
            <a:avLst/>
            <a:gdLst/>
            <a:ahLst/>
            <a:cxnLst/>
            <a:rect l="l" t="t" r="r" b="b"/>
            <a:pathLst>
              <a:path w="20104100" h="1790064" extrusionOk="0">
                <a:moveTo>
                  <a:pt x="20104099" y="0"/>
                </a:moveTo>
                <a:lnTo>
                  <a:pt x="0" y="0"/>
                </a:lnTo>
                <a:lnTo>
                  <a:pt x="0" y="1789715"/>
                </a:lnTo>
                <a:lnTo>
                  <a:pt x="20104099" y="1789715"/>
                </a:lnTo>
                <a:lnTo>
                  <a:pt x="20104099" y="0"/>
                </a:lnTo>
                <a:close/>
              </a:path>
            </a:pathLst>
          </a:custGeom>
          <a:solidFill>
            <a:srgbClr val="1143C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400"/>
              <a:buFontTx/>
              <a:buNone/>
              <a:tabLst/>
              <a:defRPr/>
            </a:pP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g30aaf40cdca_0_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27250" y="174428"/>
            <a:ext cx="1370025" cy="653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g30aaf40cdca_0_25"/>
          <p:cNvPicPr preferRelativeResize="0"/>
          <p:nvPr/>
        </p:nvPicPr>
        <p:blipFill rotWithShape="1">
          <a:blip r:embed="rId4">
            <a:alphaModFix/>
          </a:blip>
          <a:srcRect l="-124528" t="-24571" r="189149" b="82861"/>
          <a:stretch/>
        </p:blipFill>
        <p:spPr>
          <a:xfrm>
            <a:off x="4618918" y="2502267"/>
            <a:ext cx="1211167" cy="14279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g30aaf40cdca_0_25"/>
          <p:cNvSpPr txBox="1"/>
          <p:nvPr/>
        </p:nvSpPr>
        <p:spPr>
          <a:xfrm>
            <a:off x="228101" y="-6547"/>
            <a:ext cx="9992800" cy="9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98" tIns="45666" rIns="91398" bIns="45666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Территориальные 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IT-</a:t>
            </a:r>
            <a:r>
              <a:rPr kumimoji="0" lang="ru-RU" sz="3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хабы</a:t>
            </a: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(5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хабов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  <a:sym typeface="Arial"/>
              </a:rPr>
              <a:t> для решения дефицита IT-компетенций)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228101" y="1102542"/>
          <a:ext cx="11714855" cy="5123889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008373">
                  <a:extLst>
                    <a:ext uri="{9D8B030D-6E8A-4147-A177-3AD203B41FA5}">
                      <a16:colId xmlns:a16="http://schemas.microsoft.com/office/drawing/2014/main" val="975117491"/>
                    </a:ext>
                  </a:extLst>
                </a:gridCol>
                <a:gridCol w="3052814">
                  <a:extLst>
                    <a:ext uri="{9D8B030D-6E8A-4147-A177-3AD203B41FA5}">
                      <a16:colId xmlns:a16="http://schemas.microsoft.com/office/drawing/2014/main" val="2770470537"/>
                    </a:ext>
                  </a:extLst>
                </a:gridCol>
                <a:gridCol w="5653668">
                  <a:extLst>
                    <a:ext uri="{9D8B030D-6E8A-4147-A177-3AD203B41FA5}">
                      <a16:colId xmlns:a16="http://schemas.microsoft.com/office/drawing/2014/main" val="326283076"/>
                    </a:ext>
                  </a:extLst>
                </a:gridCol>
              </a:tblGrid>
              <a:tr h="275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Хаб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База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Охват МО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088275"/>
                  </a:ext>
                </a:extLst>
              </a:tr>
              <a:tr h="275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Нижневартовский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Кванториум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Радужный, 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школьный технопарк Нижневартовск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IT-куб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Лангепас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(Нижневартовск,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Нижневартовский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р-н, Радужный,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Покачи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Лангепас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Мегион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02429465"/>
                  </a:ext>
                </a:extLst>
              </a:tr>
              <a:tr h="275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Сургутский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СурГУ+Технополис</a:t>
                      </a:r>
                      <a:endParaRPr lang="ru-RU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(Сургут, Сургутский р-н,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Нефтеюганский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р-н)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15647676"/>
                  </a:ext>
                </a:extLst>
              </a:tr>
              <a:tr h="7996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Нефтеюганский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Сибириус</a:t>
                      </a:r>
                      <a:endParaRPr lang="ru-RU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(Нефтеюганск,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Пыть-Ях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Нефтеюганский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р-н)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973927558"/>
                  </a:ext>
                </a:extLst>
              </a:tr>
              <a:tr h="7996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Ханты-Мансийский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err="1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Сибириус</a:t>
                      </a:r>
                      <a:r>
                        <a:rPr lang="ru-RU" sz="2000" dirty="0">
                          <a:solidFill>
                            <a:srgbClr val="0000FF"/>
                          </a:solidFill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IT-куб колледж</a:t>
                      </a:r>
                      <a:endParaRPr lang="ru-RU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(Ханты-Мансийск, Ханты-Мансийский р-н)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64039891"/>
                  </a:ext>
                </a:extLst>
              </a:tr>
              <a:tr h="7996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Западный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01971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Школьный технопарк Нягань, кванториум Югорск, IT-куб Белоярский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МО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(Советский,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Югорск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Белоярский, Березовский,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Кондинский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Октябрьский, </a:t>
                      </a:r>
                      <a:r>
                        <a:rPr lang="ru-RU" sz="2000" dirty="0" err="1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Урай</a:t>
                      </a:r>
                      <a:r>
                        <a:rPr lang="ru-RU" sz="2000" dirty="0">
                          <a:effectLst/>
                          <a:latin typeface="Open Sans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Когалым)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9383853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6147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16_12_2025_Безуевская_В_А_Сеть_кружков_16_12_25</Template>
  <TotalTime>1069</TotalTime>
  <Words>2813</Words>
  <Application>Microsoft Office PowerPoint</Application>
  <PresentationFormat>Широкоэкранный</PresentationFormat>
  <Paragraphs>1361</Paragraphs>
  <Slides>17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34" baseType="lpstr">
      <vt:lpstr>Aptos</vt:lpstr>
      <vt:lpstr>Arial</vt:lpstr>
      <vt:lpstr>Calibri</vt:lpstr>
      <vt:lpstr>Calibri Light</vt:lpstr>
      <vt:lpstr>Century Gothic</vt:lpstr>
      <vt:lpstr>Fira Sans</vt:lpstr>
      <vt:lpstr>Montserrat</vt:lpstr>
      <vt:lpstr>Noto Sans Symbols</vt:lpstr>
      <vt:lpstr>Open Sans</vt:lpstr>
      <vt:lpstr>Open Sans Condensed</vt:lpstr>
      <vt:lpstr>Raleway</vt:lpstr>
      <vt:lpstr>Times New Roman</vt:lpstr>
      <vt:lpstr>Wingdings</vt:lpstr>
      <vt:lpstr>1_Тема Office</vt:lpstr>
      <vt:lpstr>2_Тема Office</vt:lpstr>
      <vt:lpstr>5_Тема Office</vt:lpstr>
      <vt:lpstr>7_Тема Office</vt:lpstr>
      <vt:lpstr>Типовые модели сети технологических кружков муниципалитета</vt:lpstr>
      <vt:lpstr>Типовые модели сети технологических кружков муниципалитета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Совещание по развитию сети технологических кружков в Югрев 2026 году</dc:title>
  <dc:creator>Безуевская Валерия Александровна</dc:creator>
  <cp:lastModifiedBy>Титаренко Елена Станиславовна</cp:lastModifiedBy>
  <cp:revision>91</cp:revision>
  <cp:lastPrinted>2026-01-31T11:18:47Z</cp:lastPrinted>
  <dcterms:created xsi:type="dcterms:W3CDTF">2026-01-21T07:22:59Z</dcterms:created>
  <dcterms:modified xsi:type="dcterms:W3CDTF">2026-02-02T03:31:29Z</dcterms:modified>
</cp:coreProperties>
</file>